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Comfortaa SemiBold"/>
      <p:regular r:id="rId20"/>
      <p:bold r:id="rId21"/>
    </p:embeddedFont>
    <p:embeddedFont>
      <p:font typeface="Bellota Text"/>
      <p:regular r:id="rId22"/>
      <p:bold r:id="rId23"/>
      <p:italic r:id="rId24"/>
      <p:boldItalic r:id="rId25"/>
    </p:embeddedFont>
    <p:embeddedFont>
      <p:font typeface="Quicksand"/>
      <p:regular r:id="rId26"/>
      <p:bold r:id="rId27"/>
    </p:embeddedFont>
    <p:embeddedFont>
      <p:font typeface="Quicksand SemiBold"/>
      <p:regular r:id="rId28"/>
      <p:bold r:id="rId29"/>
    </p:embeddedFont>
    <p:embeddedFont>
      <p:font typeface="Comfortaa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16F6C7C-6FF5-4E03-8864-2C1BE756D814}">
  <a:tblStyle styleId="{B16F6C7C-6FF5-4E03-8864-2C1BE756D8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SemiBold-regular.fntdata"/><Relationship Id="rId22" Type="http://schemas.openxmlformats.org/officeDocument/2006/relationships/font" Target="fonts/BellotaText-regular.fntdata"/><Relationship Id="rId21" Type="http://schemas.openxmlformats.org/officeDocument/2006/relationships/font" Target="fonts/ComfortaaSemiBold-bold.fntdata"/><Relationship Id="rId24" Type="http://schemas.openxmlformats.org/officeDocument/2006/relationships/font" Target="fonts/BellotaText-italic.fntdata"/><Relationship Id="rId23" Type="http://schemas.openxmlformats.org/officeDocument/2006/relationships/font" Target="fonts/BellotaTex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Quicksand-regular.fntdata"/><Relationship Id="rId25" Type="http://schemas.openxmlformats.org/officeDocument/2006/relationships/font" Target="fonts/BellotaText-boldItalic.fntdata"/><Relationship Id="rId28" Type="http://schemas.openxmlformats.org/officeDocument/2006/relationships/font" Target="fonts/QuicksandSemiBold-regular.fntdata"/><Relationship Id="rId27" Type="http://schemas.openxmlformats.org/officeDocument/2006/relationships/font" Target="fonts/Quicksan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Quicksand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omfortaa-bold.fntdata"/><Relationship Id="rId30" Type="http://schemas.openxmlformats.org/officeDocument/2006/relationships/font" Target="fonts/Comfortaa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55105d2188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155105d2188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55105d2188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55105d2188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55105d2188_0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55105d2188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582d9a887d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582d9a887d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6ade98ef0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e6ade98ef0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23831741a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23831741a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6de86da95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6de86da95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582d9a887d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582d9a887d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e93798c3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e93798c3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55105d2188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55105d2188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7e92823e05_1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17e92823e05_1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7e92823e05_1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7e92823e05_1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28467">
            <a:off x="6231167" y="-305286"/>
            <a:ext cx="5991890" cy="544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96205">
            <a:off x="-2716952" y="-378876"/>
            <a:ext cx="5889078" cy="535364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2427100" y="23389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 rot="141331">
            <a:off x="3302461" y="3924721"/>
            <a:ext cx="2540146" cy="58369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6904016" y="-224427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38417">
            <a:off x="-3838968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 txBox="1"/>
          <p:nvPr>
            <p:ph hasCustomPrompt="1" type="title"/>
          </p:nvPr>
        </p:nvSpPr>
        <p:spPr>
          <a:xfrm>
            <a:off x="1081525" y="1936076"/>
            <a:ext cx="69807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/>
          <p:nvPr>
            <p:ph idx="1" type="subTitle"/>
          </p:nvPr>
        </p:nvSpPr>
        <p:spPr>
          <a:xfrm>
            <a:off x="2800700" y="3329538"/>
            <a:ext cx="3542400" cy="6318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963021" y="2333062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type="title"/>
          </p:nvPr>
        </p:nvSpPr>
        <p:spPr>
          <a:xfrm>
            <a:off x="1815625" y="19495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13"/>
          <p:cNvSpPr txBox="1"/>
          <p:nvPr>
            <p:ph hasCustomPrompt="1" idx="2" type="title"/>
          </p:nvPr>
        </p:nvSpPr>
        <p:spPr>
          <a:xfrm rot="-531643">
            <a:off x="749677" y="2116437"/>
            <a:ext cx="878383" cy="632757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idx="1" type="subTitle"/>
          </p:nvPr>
        </p:nvSpPr>
        <p:spPr>
          <a:xfrm>
            <a:off x="1815625" y="23499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cxnSp>
        <p:nvCxnSpPr>
          <p:cNvPr id="67" name="Google Shape;67;p13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68" name="Google Shape;68;p13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sp>
        <p:nvSpPr>
          <p:cNvPr id="69" name="Google Shape;69;p13"/>
          <p:cNvSpPr txBox="1"/>
          <p:nvPr>
            <p:ph idx="3"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4" type="title"/>
          </p:nvPr>
        </p:nvSpPr>
        <p:spPr>
          <a:xfrm>
            <a:off x="5881275" y="19495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3"/>
          <p:cNvSpPr txBox="1"/>
          <p:nvPr>
            <p:ph hasCustomPrompt="1" idx="5" type="title"/>
          </p:nvPr>
        </p:nvSpPr>
        <p:spPr>
          <a:xfrm rot="411919">
            <a:off x="4815838" y="2116362"/>
            <a:ext cx="878398" cy="632733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idx="6" type="subTitle"/>
          </p:nvPr>
        </p:nvSpPr>
        <p:spPr>
          <a:xfrm>
            <a:off x="5881275" y="23499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7" type="title"/>
          </p:nvPr>
        </p:nvSpPr>
        <p:spPr>
          <a:xfrm>
            <a:off x="1815625" y="32449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13"/>
          <p:cNvSpPr txBox="1"/>
          <p:nvPr>
            <p:ph hasCustomPrompt="1" idx="8" type="title"/>
          </p:nvPr>
        </p:nvSpPr>
        <p:spPr>
          <a:xfrm rot="525662">
            <a:off x="750720" y="3405281"/>
            <a:ext cx="878450" cy="63287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idx="9" type="subTitle"/>
          </p:nvPr>
        </p:nvSpPr>
        <p:spPr>
          <a:xfrm>
            <a:off x="1815625" y="36453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3" type="title"/>
          </p:nvPr>
        </p:nvSpPr>
        <p:spPr>
          <a:xfrm>
            <a:off x="5881275" y="32449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3"/>
          <p:cNvSpPr txBox="1"/>
          <p:nvPr>
            <p:ph hasCustomPrompt="1" idx="14" type="title"/>
          </p:nvPr>
        </p:nvSpPr>
        <p:spPr>
          <a:xfrm rot="-343336">
            <a:off x="4815349" y="3411913"/>
            <a:ext cx="878578" cy="63257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idx="15" type="subTitle"/>
          </p:nvPr>
        </p:nvSpPr>
        <p:spPr>
          <a:xfrm>
            <a:off x="5881275" y="36453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67">
            <a:off x="7463069" y="-153984"/>
            <a:ext cx="5431163" cy="493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384">
            <a:off x="-2878875" y="517441"/>
            <a:ext cx="4604625" cy="418596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>
            <p:ph hasCustomPrompt="1" type="title"/>
          </p:nvPr>
        </p:nvSpPr>
        <p:spPr>
          <a:xfrm>
            <a:off x="2157200" y="668075"/>
            <a:ext cx="4829400" cy="8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2469850" y="1730950"/>
            <a:ext cx="4204200" cy="389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4" name="Google Shape;84;p14"/>
          <p:cNvSpPr txBox="1"/>
          <p:nvPr>
            <p:ph hasCustomPrompt="1" idx="2" type="title"/>
          </p:nvPr>
        </p:nvSpPr>
        <p:spPr>
          <a:xfrm>
            <a:off x="2157200" y="3101450"/>
            <a:ext cx="4829400" cy="8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4"/>
          <p:cNvSpPr txBox="1"/>
          <p:nvPr>
            <p:ph idx="3" type="subTitle"/>
          </p:nvPr>
        </p:nvSpPr>
        <p:spPr>
          <a:xfrm>
            <a:off x="2469850" y="4164325"/>
            <a:ext cx="4204200" cy="389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5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196979">
            <a:off x="-2723008" y="4133973"/>
            <a:ext cx="5241695" cy="4765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340679" y="-2857712"/>
            <a:ext cx="5241694" cy="476517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>
            <p:ph type="title"/>
          </p:nvPr>
        </p:nvSpPr>
        <p:spPr>
          <a:xfrm>
            <a:off x="685801" y="3614650"/>
            <a:ext cx="3462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15"/>
          <p:cNvSpPr txBox="1"/>
          <p:nvPr>
            <p:ph idx="1" type="subTitle"/>
          </p:nvPr>
        </p:nvSpPr>
        <p:spPr>
          <a:xfrm>
            <a:off x="685800" y="1050663"/>
            <a:ext cx="3462300" cy="22194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16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93" name="Google Shape;93;p16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sp>
        <p:nvSpPr>
          <p:cNvPr id="94" name="Google Shape;94;p16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794333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>
            <p:ph type="ctrTitle"/>
          </p:nvPr>
        </p:nvSpPr>
        <p:spPr>
          <a:xfrm>
            <a:off x="4907200" y="992975"/>
            <a:ext cx="32562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99" name="Google Shape;99;p17"/>
          <p:cNvSpPr txBox="1"/>
          <p:nvPr>
            <p:ph idx="1" type="subTitle"/>
          </p:nvPr>
        </p:nvSpPr>
        <p:spPr>
          <a:xfrm flipH="1" rot="-153172">
            <a:off x="4972371" y="2983403"/>
            <a:ext cx="3125202" cy="97296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794333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>
            <p:ph type="ctrTitle"/>
          </p:nvPr>
        </p:nvSpPr>
        <p:spPr>
          <a:xfrm>
            <a:off x="4383275" y="1193996"/>
            <a:ext cx="43041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1" type="subTitle"/>
          </p:nvPr>
        </p:nvSpPr>
        <p:spPr>
          <a:xfrm rot="153172">
            <a:off x="4981564" y="3172575"/>
            <a:ext cx="3125202" cy="97296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07" name="Google Shape;107;p19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108" name="Google Shape;108;p19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109" name="Google Shape;109;p19"/>
          <p:cNvSpPr txBox="1"/>
          <p:nvPr>
            <p:ph idx="2" type="title"/>
          </p:nvPr>
        </p:nvSpPr>
        <p:spPr>
          <a:xfrm>
            <a:off x="798501" y="3065088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19"/>
          <p:cNvSpPr txBox="1"/>
          <p:nvPr>
            <p:ph idx="1" type="subTitle"/>
          </p:nvPr>
        </p:nvSpPr>
        <p:spPr>
          <a:xfrm>
            <a:off x="798501" y="3465388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1" name="Google Shape;111;p19"/>
          <p:cNvSpPr txBox="1"/>
          <p:nvPr>
            <p:ph idx="3" type="title"/>
          </p:nvPr>
        </p:nvSpPr>
        <p:spPr>
          <a:xfrm>
            <a:off x="3421026" y="3065088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9"/>
          <p:cNvSpPr txBox="1"/>
          <p:nvPr>
            <p:ph idx="4" type="subTitle"/>
          </p:nvPr>
        </p:nvSpPr>
        <p:spPr>
          <a:xfrm>
            <a:off x="3421026" y="3465388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idx="5" type="title"/>
          </p:nvPr>
        </p:nvSpPr>
        <p:spPr>
          <a:xfrm>
            <a:off x="6043589" y="3065100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19"/>
          <p:cNvSpPr txBox="1"/>
          <p:nvPr>
            <p:ph idx="6" type="subTitle"/>
          </p:nvPr>
        </p:nvSpPr>
        <p:spPr>
          <a:xfrm>
            <a:off x="6043589" y="3465400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5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17" name="Google Shape;117;p20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118" name="Google Shape;118;p20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119" name="Google Shape;119;p20"/>
          <p:cNvSpPr txBox="1"/>
          <p:nvPr>
            <p:ph idx="2" type="title"/>
          </p:nvPr>
        </p:nvSpPr>
        <p:spPr>
          <a:xfrm>
            <a:off x="798501" y="3384037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0" name="Google Shape;120;p20"/>
          <p:cNvSpPr txBox="1"/>
          <p:nvPr>
            <p:ph idx="1" type="subTitle"/>
          </p:nvPr>
        </p:nvSpPr>
        <p:spPr>
          <a:xfrm>
            <a:off x="1029050" y="3784325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21" name="Google Shape;121;p20"/>
          <p:cNvSpPr txBox="1"/>
          <p:nvPr>
            <p:ph idx="3" type="title"/>
          </p:nvPr>
        </p:nvSpPr>
        <p:spPr>
          <a:xfrm>
            <a:off x="3421026" y="3384037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" name="Google Shape;122;p20"/>
          <p:cNvSpPr txBox="1"/>
          <p:nvPr>
            <p:ph idx="4" type="subTitle"/>
          </p:nvPr>
        </p:nvSpPr>
        <p:spPr>
          <a:xfrm>
            <a:off x="3651600" y="3784325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23" name="Google Shape;123;p20"/>
          <p:cNvSpPr txBox="1"/>
          <p:nvPr>
            <p:ph idx="5" type="title"/>
          </p:nvPr>
        </p:nvSpPr>
        <p:spPr>
          <a:xfrm>
            <a:off x="6043589" y="3384050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" name="Google Shape;124;p20"/>
          <p:cNvSpPr txBox="1"/>
          <p:nvPr>
            <p:ph idx="6" type="subTitle"/>
          </p:nvPr>
        </p:nvSpPr>
        <p:spPr>
          <a:xfrm>
            <a:off x="6274138" y="3784350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340679" y="-2857712"/>
            <a:ext cx="5241694" cy="476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/>
          <p:nvPr>
            <p:ph hasCustomPrompt="1" type="title"/>
          </p:nvPr>
        </p:nvSpPr>
        <p:spPr>
          <a:xfrm rot="-481">
            <a:off x="5425435" y="695183"/>
            <a:ext cx="21432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2" type="ctrTitle"/>
          </p:nvPr>
        </p:nvSpPr>
        <p:spPr>
          <a:xfrm>
            <a:off x="5365023" y="2424100"/>
            <a:ext cx="22629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 rot="141238">
            <a:off x="5076398" y="3654382"/>
            <a:ext cx="2841298" cy="58369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27" name="Google Shape;127;p21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128" name="Google Shape;128;p21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723304" y="2101687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32" name="Google Shape;132;p22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133" name="Google Shape;133;p22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sp>
        <p:nvSpPr>
          <p:cNvPr id="134" name="Google Shape;134;p22"/>
          <p:cNvSpPr txBox="1"/>
          <p:nvPr>
            <p:ph idx="2" type="title"/>
          </p:nvPr>
        </p:nvSpPr>
        <p:spPr>
          <a:xfrm>
            <a:off x="1318350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22"/>
          <p:cNvSpPr txBox="1"/>
          <p:nvPr>
            <p:ph idx="1" type="subTitle"/>
          </p:nvPr>
        </p:nvSpPr>
        <p:spPr>
          <a:xfrm>
            <a:off x="1318350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3" type="title"/>
          </p:nvPr>
        </p:nvSpPr>
        <p:spPr>
          <a:xfrm>
            <a:off x="3532050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22"/>
          <p:cNvSpPr txBox="1"/>
          <p:nvPr>
            <p:ph idx="4" type="subTitle"/>
          </p:nvPr>
        </p:nvSpPr>
        <p:spPr>
          <a:xfrm>
            <a:off x="3532050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5" type="title"/>
          </p:nvPr>
        </p:nvSpPr>
        <p:spPr>
          <a:xfrm>
            <a:off x="5745675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" name="Google Shape;139;p22"/>
          <p:cNvSpPr txBox="1"/>
          <p:nvPr>
            <p:ph idx="6" type="subTitle"/>
          </p:nvPr>
        </p:nvSpPr>
        <p:spPr>
          <a:xfrm>
            <a:off x="5745675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7" type="title"/>
          </p:nvPr>
        </p:nvSpPr>
        <p:spPr>
          <a:xfrm>
            <a:off x="1318350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22"/>
          <p:cNvSpPr txBox="1"/>
          <p:nvPr>
            <p:ph idx="8" type="subTitle"/>
          </p:nvPr>
        </p:nvSpPr>
        <p:spPr>
          <a:xfrm>
            <a:off x="1318350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9" type="title"/>
          </p:nvPr>
        </p:nvSpPr>
        <p:spPr>
          <a:xfrm>
            <a:off x="3532050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3" name="Google Shape;143;p22"/>
          <p:cNvSpPr txBox="1"/>
          <p:nvPr>
            <p:ph idx="13" type="subTitle"/>
          </p:nvPr>
        </p:nvSpPr>
        <p:spPr>
          <a:xfrm>
            <a:off x="3532050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4" name="Google Shape;144;p22"/>
          <p:cNvSpPr txBox="1"/>
          <p:nvPr>
            <p:ph idx="14" type="title"/>
          </p:nvPr>
        </p:nvSpPr>
        <p:spPr>
          <a:xfrm>
            <a:off x="5745675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5" name="Google Shape;145;p22"/>
          <p:cNvSpPr txBox="1"/>
          <p:nvPr>
            <p:ph idx="15" type="subTitle"/>
          </p:nvPr>
        </p:nvSpPr>
        <p:spPr>
          <a:xfrm>
            <a:off x="5745675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238417">
            <a:off x="7817807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/>
          <p:nvPr>
            <p:ph type="ctrTitle"/>
          </p:nvPr>
        </p:nvSpPr>
        <p:spPr>
          <a:xfrm>
            <a:off x="718625" y="12510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1" type="subTitle"/>
          </p:nvPr>
        </p:nvSpPr>
        <p:spPr>
          <a:xfrm rot="141093">
            <a:off x="1179181" y="2762779"/>
            <a:ext cx="3370638" cy="1134653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50" name="Google Shape;150;p23"/>
          <p:cNvSpPr txBox="1"/>
          <p:nvPr/>
        </p:nvSpPr>
        <p:spPr>
          <a:xfrm>
            <a:off x="549275" y="4192050"/>
            <a:ext cx="4628400" cy="5202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and infographics &amp; images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6904016" y="-224427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38417">
            <a:off x="-3838968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2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554975">
            <a:off x="-2638010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808589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3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/>
          <p:nvPr/>
        </p:nvSpPr>
        <p:spPr>
          <a:xfrm rot="-2266879">
            <a:off x="7735446" y="589533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6"/>
          <p:cNvSpPr/>
          <p:nvPr/>
        </p:nvSpPr>
        <p:spPr>
          <a:xfrm rot="-2080782">
            <a:off x="8148629" y="678254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/>
          <p:nvPr/>
        </p:nvSpPr>
        <p:spPr>
          <a:xfrm rot="-2266879">
            <a:off x="603121" y="702571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6"/>
          <p:cNvSpPr/>
          <p:nvPr/>
        </p:nvSpPr>
        <p:spPr>
          <a:xfrm flipH="1" rot="2266879">
            <a:off x="1145537" y="4296808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/>
          <p:nvPr/>
        </p:nvSpPr>
        <p:spPr>
          <a:xfrm flipH="1" rot="2080782">
            <a:off x="622087" y="4385529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/>
          <p:nvPr/>
        </p:nvSpPr>
        <p:spPr>
          <a:xfrm flipH="1" rot="2266879">
            <a:off x="8277862" y="44098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28467">
            <a:off x="6231167" y="-305286"/>
            <a:ext cx="5991890" cy="544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96205">
            <a:off x="-2716952" y="-378876"/>
            <a:ext cx="5889078" cy="535364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 txBox="1"/>
          <p:nvPr>
            <p:ph type="ctrTitle"/>
          </p:nvPr>
        </p:nvSpPr>
        <p:spPr>
          <a:xfrm>
            <a:off x="2427100" y="23389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71" name="Google Shape;171;p28"/>
          <p:cNvSpPr txBox="1"/>
          <p:nvPr>
            <p:ph idx="1" type="subTitle"/>
          </p:nvPr>
        </p:nvSpPr>
        <p:spPr>
          <a:xfrm rot="141331">
            <a:off x="3302461" y="3924721"/>
            <a:ext cx="2540146" cy="58369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340679" y="-2857712"/>
            <a:ext cx="5241694" cy="476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9"/>
          <p:cNvSpPr txBox="1"/>
          <p:nvPr>
            <p:ph hasCustomPrompt="1" type="title"/>
          </p:nvPr>
        </p:nvSpPr>
        <p:spPr>
          <a:xfrm rot="-481">
            <a:off x="5425435" y="695183"/>
            <a:ext cx="21432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5" name="Google Shape;175;p29"/>
          <p:cNvSpPr txBox="1"/>
          <p:nvPr>
            <p:ph idx="2" type="ctrTitle"/>
          </p:nvPr>
        </p:nvSpPr>
        <p:spPr>
          <a:xfrm>
            <a:off x="5365023" y="2424100"/>
            <a:ext cx="22629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76" name="Google Shape;176;p29"/>
          <p:cNvSpPr txBox="1"/>
          <p:nvPr>
            <p:ph idx="1" type="subTitle"/>
          </p:nvPr>
        </p:nvSpPr>
        <p:spPr>
          <a:xfrm rot="141238">
            <a:off x="5076398" y="3654382"/>
            <a:ext cx="2841298" cy="58369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685800" y="1613100"/>
            <a:ext cx="7772400" cy="2990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79" name="Google Shape;179;p30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80" name="Google Shape;180;p30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181" name="Google Shape;181;p30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813946" y="2221212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85" name="Google Shape;185;p31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186" name="Google Shape;186;p31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187" name="Google Shape;187;p31"/>
          <p:cNvSpPr txBox="1"/>
          <p:nvPr>
            <p:ph idx="2" type="title"/>
          </p:nvPr>
        </p:nvSpPr>
        <p:spPr>
          <a:xfrm>
            <a:off x="1806213" y="2859125"/>
            <a:ext cx="263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8" name="Google Shape;188;p31"/>
          <p:cNvSpPr txBox="1"/>
          <p:nvPr>
            <p:ph idx="1" type="subTitle"/>
          </p:nvPr>
        </p:nvSpPr>
        <p:spPr>
          <a:xfrm>
            <a:off x="1806213" y="3259424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89" name="Google Shape;189;p31"/>
          <p:cNvSpPr txBox="1"/>
          <p:nvPr>
            <p:ph idx="3" type="title"/>
          </p:nvPr>
        </p:nvSpPr>
        <p:spPr>
          <a:xfrm>
            <a:off x="4703188" y="2859125"/>
            <a:ext cx="263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0" name="Google Shape;190;p31"/>
          <p:cNvSpPr txBox="1"/>
          <p:nvPr>
            <p:ph idx="4" type="subTitle"/>
          </p:nvPr>
        </p:nvSpPr>
        <p:spPr>
          <a:xfrm>
            <a:off x="4703188" y="3259424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685800" y="1613100"/>
            <a:ext cx="7772400" cy="2990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1" name="Google Shape;21;p4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22" name="Google Shape;22;p4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93" name="Google Shape;193;p32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194" name="Google Shape;194;p32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2958724"/>
            <a:ext cx="4693315" cy="426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3"/>
          <p:cNvSpPr txBox="1"/>
          <p:nvPr>
            <p:ph type="ctrTitle"/>
          </p:nvPr>
        </p:nvSpPr>
        <p:spPr>
          <a:xfrm>
            <a:off x="564200" y="905600"/>
            <a:ext cx="37842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98" name="Google Shape;198;p33"/>
          <p:cNvSpPr txBox="1"/>
          <p:nvPr>
            <p:ph idx="1" type="subTitle"/>
          </p:nvPr>
        </p:nvSpPr>
        <p:spPr>
          <a:xfrm rot="77555">
            <a:off x="891705" y="2970010"/>
            <a:ext cx="3125295" cy="163271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712585">
            <a:off x="6868127" y="1246812"/>
            <a:ext cx="5241693" cy="476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2700000">
            <a:off x="-2253608" y="-2046049"/>
            <a:ext cx="4693315" cy="4266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4"/>
          <p:cNvSpPr txBox="1"/>
          <p:nvPr>
            <p:ph type="ctrTitle"/>
          </p:nvPr>
        </p:nvSpPr>
        <p:spPr>
          <a:xfrm>
            <a:off x="1893625" y="2483015"/>
            <a:ext cx="53691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/>
          <p:nvPr>
            <p:ph type="ctrTitle"/>
          </p:nvPr>
        </p:nvSpPr>
        <p:spPr>
          <a:xfrm>
            <a:off x="1237475" y="1416125"/>
            <a:ext cx="27906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05" name="Google Shape;205;p35"/>
          <p:cNvSpPr txBox="1"/>
          <p:nvPr>
            <p:ph idx="1" type="subTitle"/>
          </p:nvPr>
        </p:nvSpPr>
        <p:spPr>
          <a:xfrm rot="-110015">
            <a:off x="893706" y="2936299"/>
            <a:ext cx="3478481" cy="12618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pic>
        <p:nvPicPr>
          <p:cNvPr id="206" name="Google Shape;20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37892">
            <a:off x="-3719071" y="-2300562"/>
            <a:ext cx="5241694" cy="476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/>
          <p:nvPr/>
        </p:nvSpPr>
        <p:spPr>
          <a:xfrm>
            <a:off x="150" y="-25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22000">
                <a:srgbClr val="191919">
                  <a:alpha val="0"/>
                </a:srgbClr>
              </a:gs>
              <a:gs pos="57000">
                <a:srgbClr val="191919">
                  <a:alpha val="32156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080954" y="2101687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6"/>
          <p:cNvSpPr txBox="1"/>
          <p:nvPr>
            <p:ph type="ctrTitle"/>
          </p:nvPr>
        </p:nvSpPr>
        <p:spPr>
          <a:xfrm>
            <a:off x="1385175" y="431375"/>
            <a:ext cx="63738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11" name="Google Shape;211;p36"/>
          <p:cNvSpPr/>
          <p:nvPr/>
        </p:nvSpPr>
        <p:spPr>
          <a:xfrm rot="-6921765">
            <a:off x="6706482" y="3885421"/>
            <a:ext cx="345280" cy="32835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6"/>
          <p:cNvSpPr/>
          <p:nvPr/>
        </p:nvSpPr>
        <p:spPr>
          <a:xfrm rot="-6737789">
            <a:off x="6968427" y="3200151"/>
            <a:ext cx="502900" cy="478391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45585">
            <a:off x="-2583912" y="2139978"/>
            <a:ext cx="4848076" cy="440734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6"/>
          <p:cNvSpPr/>
          <p:nvPr/>
        </p:nvSpPr>
        <p:spPr>
          <a:xfrm rot="-2011515">
            <a:off x="1518589" y="2731848"/>
            <a:ext cx="231394" cy="231394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6904016" y="-224427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38417">
            <a:off x="-3838968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7"/>
          <p:cNvSpPr txBox="1"/>
          <p:nvPr>
            <p:ph hasCustomPrompt="1" type="title"/>
          </p:nvPr>
        </p:nvSpPr>
        <p:spPr>
          <a:xfrm>
            <a:off x="1081525" y="1936076"/>
            <a:ext cx="69807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9" name="Google Shape;219;p37"/>
          <p:cNvSpPr txBox="1"/>
          <p:nvPr>
            <p:ph idx="1" type="subTitle"/>
          </p:nvPr>
        </p:nvSpPr>
        <p:spPr>
          <a:xfrm>
            <a:off x="2800700" y="3329538"/>
            <a:ext cx="3542400" cy="6318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963021" y="2333062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9"/>
          <p:cNvSpPr txBox="1"/>
          <p:nvPr>
            <p:ph type="title"/>
          </p:nvPr>
        </p:nvSpPr>
        <p:spPr>
          <a:xfrm>
            <a:off x="1815625" y="19495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4" name="Google Shape;224;p39"/>
          <p:cNvSpPr txBox="1"/>
          <p:nvPr>
            <p:ph hasCustomPrompt="1" idx="2" type="title"/>
          </p:nvPr>
        </p:nvSpPr>
        <p:spPr>
          <a:xfrm rot="-531643">
            <a:off x="749677" y="2116437"/>
            <a:ext cx="878383" cy="632757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" name="Google Shape;225;p39"/>
          <p:cNvSpPr txBox="1"/>
          <p:nvPr>
            <p:ph idx="1" type="subTitle"/>
          </p:nvPr>
        </p:nvSpPr>
        <p:spPr>
          <a:xfrm>
            <a:off x="1815625" y="23499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cxnSp>
        <p:nvCxnSpPr>
          <p:cNvPr id="226" name="Google Shape;226;p39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227" name="Google Shape;227;p39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sp>
        <p:nvSpPr>
          <p:cNvPr id="228" name="Google Shape;228;p39"/>
          <p:cNvSpPr txBox="1"/>
          <p:nvPr>
            <p:ph idx="3"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9" name="Google Shape;229;p39"/>
          <p:cNvSpPr txBox="1"/>
          <p:nvPr>
            <p:ph idx="4" type="title"/>
          </p:nvPr>
        </p:nvSpPr>
        <p:spPr>
          <a:xfrm>
            <a:off x="5881275" y="19495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0" name="Google Shape;230;p39"/>
          <p:cNvSpPr txBox="1"/>
          <p:nvPr>
            <p:ph hasCustomPrompt="1" idx="5" type="title"/>
          </p:nvPr>
        </p:nvSpPr>
        <p:spPr>
          <a:xfrm rot="411919">
            <a:off x="4815838" y="2116362"/>
            <a:ext cx="878398" cy="632733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1" name="Google Shape;231;p39"/>
          <p:cNvSpPr txBox="1"/>
          <p:nvPr>
            <p:ph idx="6" type="subTitle"/>
          </p:nvPr>
        </p:nvSpPr>
        <p:spPr>
          <a:xfrm>
            <a:off x="5881275" y="23499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32" name="Google Shape;232;p39"/>
          <p:cNvSpPr txBox="1"/>
          <p:nvPr>
            <p:ph idx="7" type="title"/>
          </p:nvPr>
        </p:nvSpPr>
        <p:spPr>
          <a:xfrm>
            <a:off x="1815625" y="32449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3" name="Google Shape;233;p39"/>
          <p:cNvSpPr txBox="1"/>
          <p:nvPr>
            <p:ph hasCustomPrompt="1" idx="8" type="title"/>
          </p:nvPr>
        </p:nvSpPr>
        <p:spPr>
          <a:xfrm rot="525662">
            <a:off x="750720" y="3405281"/>
            <a:ext cx="878450" cy="63287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4" name="Google Shape;234;p39"/>
          <p:cNvSpPr txBox="1"/>
          <p:nvPr>
            <p:ph idx="9" type="subTitle"/>
          </p:nvPr>
        </p:nvSpPr>
        <p:spPr>
          <a:xfrm>
            <a:off x="1815625" y="36453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35" name="Google Shape;235;p39"/>
          <p:cNvSpPr txBox="1"/>
          <p:nvPr>
            <p:ph idx="13" type="title"/>
          </p:nvPr>
        </p:nvSpPr>
        <p:spPr>
          <a:xfrm>
            <a:off x="5881275" y="32449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6" name="Google Shape;236;p39"/>
          <p:cNvSpPr txBox="1"/>
          <p:nvPr>
            <p:ph hasCustomPrompt="1" idx="14" type="title"/>
          </p:nvPr>
        </p:nvSpPr>
        <p:spPr>
          <a:xfrm rot="-343336">
            <a:off x="4815349" y="3411913"/>
            <a:ext cx="878578" cy="63257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7" name="Google Shape;237;p39"/>
          <p:cNvSpPr txBox="1"/>
          <p:nvPr>
            <p:ph idx="15" type="subTitle"/>
          </p:nvPr>
        </p:nvSpPr>
        <p:spPr>
          <a:xfrm>
            <a:off x="5881275" y="36453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67">
            <a:off x="7463069" y="-153984"/>
            <a:ext cx="5431163" cy="493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384">
            <a:off x="-2878875" y="517441"/>
            <a:ext cx="4604625" cy="4185968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0"/>
          <p:cNvSpPr txBox="1"/>
          <p:nvPr>
            <p:ph hasCustomPrompt="1" type="title"/>
          </p:nvPr>
        </p:nvSpPr>
        <p:spPr>
          <a:xfrm>
            <a:off x="2157200" y="668075"/>
            <a:ext cx="4829400" cy="8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2" name="Google Shape;242;p40"/>
          <p:cNvSpPr txBox="1"/>
          <p:nvPr>
            <p:ph idx="1" type="subTitle"/>
          </p:nvPr>
        </p:nvSpPr>
        <p:spPr>
          <a:xfrm>
            <a:off x="2469850" y="1730950"/>
            <a:ext cx="4204200" cy="389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43" name="Google Shape;243;p40"/>
          <p:cNvSpPr txBox="1"/>
          <p:nvPr>
            <p:ph hasCustomPrompt="1" idx="2" type="title"/>
          </p:nvPr>
        </p:nvSpPr>
        <p:spPr>
          <a:xfrm>
            <a:off x="2157200" y="3101450"/>
            <a:ext cx="4829400" cy="8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4" name="Google Shape;244;p40"/>
          <p:cNvSpPr txBox="1"/>
          <p:nvPr>
            <p:ph idx="3" type="subTitle"/>
          </p:nvPr>
        </p:nvSpPr>
        <p:spPr>
          <a:xfrm>
            <a:off x="2469850" y="4164325"/>
            <a:ext cx="4204200" cy="389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5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196979">
            <a:off x="-2723008" y="4133973"/>
            <a:ext cx="5241695" cy="4765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340679" y="-2857712"/>
            <a:ext cx="5241694" cy="476517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41"/>
          <p:cNvSpPr txBox="1"/>
          <p:nvPr>
            <p:ph type="title"/>
          </p:nvPr>
        </p:nvSpPr>
        <p:spPr>
          <a:xfrm>
            <a:off x="685801" y="3614650"/>
            <a:ext cx="3462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9" name="Google Shape;249;p41"/>
          <p:cNvSpPr txBox="1"/>
          <p:nvPr>
            <p:ph idx="1" type="subTitle"/>
          </p:nvPr>
        </p:nvSpPr>
        <p:spPr>
          <a:xfrm>
            <a:off x="685800" y="1050663"/>
            <a:ext cx="3462300" cy="22194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813946" y="2221212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6" name="Google Shape;26;p5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27" name="Google Shape;27;p5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28" name="Google Shape;28;p5"/>
          <p:cNvSpPr txBox="1"/>
          <p:nvPr>
            <p:ph idx="2" type="title"/>
          </p:nvPr>
        </p:nvSpPr>
        <p:spPr>
          <a:xfrm>
            <a:off x="1806213" y="2859125"/>
            <a:ext cx="263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1806213" y="3259424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title"/>
          </p:nvPr>
        </p:nvSpPr>
        <p:spPr>
          <a:xfrm>
            <a:off x="4703188" y="2859125"/>
            <a:ext cx="263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5"/>
          <p:cNvSpPr txBox="1"/>
          <p:nvPr>
            <p:ph idx="4" type="subTitle"/>
          </p:nvPr>
        </p:nvSpPr>
        <p:spPr>
          <a:xfrm>
            <a:off x="4703188" y="3259424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" name="Google Shape;251;p42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252" name="Google Shape;252;p42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sp>
        <p:nvSpPr>
          <p:cNvPr id="253" name="Google Shape;253;p42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794333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3"/>
          <p:cNvSpPr txBox="1"/>
          <p:nvPr>
            <p:ph type="ctrTitle"/>
          </p:nvPr>
        </p:nvSpPr>
        <p:spPr>
          <a:xfrm>
            <a:off x="4907200" y="992975"/>
            <a:ext cx="32562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58" name="Google Shape;258;p43"/>
          <p:cNvSpPr txBox="1"/>
          <p:nvPr>
            <p:ph idx="1" type="subTitle"/>
          </p:nvPr>
        </p:nvSpPr>
        <p:spPr>
          <a:xfrm flipH="1" rot="-153172">
            <a:off x="4972371" y="2983403"/>
            <a:ext cx="3125202" cy="97296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794333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4"/>
          <p:cNvSpPr txBox="1"/>
          <p:nvPr>
            <p:ph type="ctrTitle"/>
          </p:nvPr>
        </p:nvSpPr>
        <p:spPr>
          <a:xfrm>
            <a:off x="4383275" y="1193996"/>
            <a:ext cx="43041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63" name="Google Shape;263;p44"/>
          <p:cNvSpPr txBox="1"/>
          <p:nvPr>
            <p:ph idx="1" type="subTitle"/>
          </p:nvPr>
        </p:nvSpPr>
        <p:spPr>
          <a:xfrm rot="153172">
            <a:off x="4981564" y="3172575"/>
            <a:ext cx="3125202" cy="97296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5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66" name="Google Shape;266;p45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267" name="Google Shape;267;p45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268" name="Google Shape;268;p45"/>
          <p:cNvSpPr txBox="1"/>
          <p:nvPr>
            <p:ph idx="2" type="title"/>
          </p:nvPr>
        </p:nvSpPr>
        <p:spPr>
          <a:xfrm>
            <a:off x="798501" y="3065088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9" name="Google Shape;269;p45"/>
          <p:cNvSpPr txBox="1"/>
          <p:nvPr>
            <p:ph idx="1" type="subTitle"/>
          </p:nvPr>
        </p:nvSpPr>
        <p:spPr>
          <a:xfrm>
            <a:off x="798501" y="3465388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70" name="Google Shape;270;p45"/>
          <p:cNvSpPr txBox="1"/>
          <p:nvPr>
            <p:ph idx="3" type="title"/>
          </p:nvPr>
        </p:nvSpPr>
        <p:spPr>
          <a:xfrm>
            <a:off x="3421026" y="3065088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1" name="Google Shape;271;p45"/>
          <p:cNvSpPr txBox="1"/>
          <p:nvPr>
            <p:ph idx="4" type="subTitle"/>
          </p:nvPr>
        </p:nvSpPr>
        <p:spPr>
          <a:xfrm>
            <a:off x="3421026" y="3465388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72" name="Google Shape;272;p45"/>
          <p:cNvSpPr txBox="1"/>
          <p:nvPr>
            <p:ph idx="5" type="title"/>
          </p:nvPr>
        </p:nvSpPr>
        <p:spPr>
          <a:xfrm>
            <a:off x="6043589" y="3065100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3" name="Google Shape;273;p45"/>
          <p:cNvSpPr txBox="1"/>
          <p:nvPr>
            <p:ph idx="6" type="subTitle"/>
          </p:nvPr>
        </p:nvSpPr>
        <p:spPr>
          <a:xfrm>
            <a:off x="6043589" y="3465400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5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76" name="Google Shape;276;p46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277" name="Google Shape;277;p46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278" name="Google Shape;278;p46"/>
          <p:cNvSpPr txBox="1"/>
          <p:nvPr>
            <p:ph idx="2" type="title"/>
          </p:nvPr>
        </p:nvSpPr>
        <p:spPr>
          <a:xfrm>
            <a:off x="798501" y="3384037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46"/>
          <p:cNvSpPr txBox="1"/>
          <p:nvPr>
            <p:ph idx="1" type="subTitle"/>
          </p:nvPr>
        </p:nvSpPr>
        <p:spPr>
          <a:xfrm>
            <a:off x="1029050" y="3784325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3" type="title"/>
          </p:nvPr>
        </p:nvSpPr>
        <p:spPr>
          <a:xfrm>
            <a:off x="3421026" y="3384037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1" name="Google Shape;281;p46"/>
          <p:cNvSpPr txBox="1"/>
          <p:nvPr>
            <p:ph idx="4" type="subTitle"/>
          </p:nvPr>
        </p:nvSpPr>
        <p:spPr>
          <a:xfrm>
            <a:off x="3651600" y="3784325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82" name="Google Shape;282;p46"/>
          <p:cNvSpPr txBox="1"/>
          <p:nvPr>
            <p:ph idx="5" type="title"/>
          </p:nvPr>
        </p:nvSpPr>
        <p:spPr>
          <a:xfrm>
            <a:off x="6043589" y="3384050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3" name="Google Shape;283;p46"/>
          <p:cNvSpPr txBox="1"/>
          <p:nvPr>
            <p:ph idx="6" type="subTitle"/>
          </p:nvPr>
        </p:nvSpPr>
        <p:spPr>
          <a:xfrm>
            <a:off x="6274138" y="3784350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3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7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86" name="Google Shape;286;p47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287" name="Google Shape;287;p47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723304" y="2101687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8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91" name="Google Shape;291;p48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292" name="Google Shape;292;p48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sp>
        <p:nvSpPr>
          <p:cNvPr id="293" name="Google Shape;293;p48"/>
          <p:cNvSpPr txBox="1"/>
          <p:nvPr>
            <p:ph idx="2" type="title"/>
          </p:nvPr>
        </p:nvSpPr>
        <p:spPr>
          <a:xfrm>
            <a:off x="1318350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4" name="Google Shape;294;p48"/>
          <p:cNvSpPr txBox="1"/>
          <p:nvPr>
            <p:ph idx="1" type="subTitle"/>
          </p:nvPr>
        </p:nvSpPr>
        <p:spPr>
          <a:xfrm>
            <a:off x="1318350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95" name="Google Shape;295;p48"/>
          <p:cNvSpPr txBox="1"/>
          <p:nvPr>
            <p:ph idx="3" type="title"/>
          </p:nvPr>
        </p:nvSpPr>
        <p:spPr>
          <a:xfrm>
            <a:off x="3532050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6" name="Google Shape;296;p48"/>
          <p:cNvSpPr txBox="1"/>
          <p:nvPr>
            <p:ph idx="4" type="subTitle"/>
          </p:nvPr>
        </p:nvSpPr>
        <p:spPr>
          <a:xfrm>
            <a:off x="3532050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97" name="Google Shape;297;p48"/>
          <p:cNvSpPr txBox="1"/>
          <p:nvPr>
            <p:ph idx="5" type="title"/>
          </p:nvPr>
        </p:nvSpPr>
        <p:spPr>
          <a:xfrm>
            <a:off x="5745675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8" name="Google Shape;298;p48"/>
          <p:cNvSpPr txBox="1"/>
          <p:nvPr>
            <p:ph idx="6" type="subTitle"/>
          </p:nvPr>
        </p:nvSpPr>
        <p:spPr>
          <a:xfrm>
            <a:off x="5745675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99" name="Google Shape;299;p48"/>
          <p:cNvSpPr txBox="1"/>
          <p:nvPr>
            <p:ph idx="7" type="title"/>
          </p:nvPr>
        </p:nvSpPr>
        <p:spPr>
          <a:xfrm>
            <a:off x="1318350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0" name="Google Shape;300;p48"/>
          <p:cNvSpPr txBox="1"/>
          <p:nvPr>
            <p:ph idx="8" type="subTitle"/>
          </p:nvPr>
        </p:nvSpPr>
        <p:spPr>
          <a:xfrm>
            <a:off x="1318350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1" name="Google Shape;301;p48"/>
          <p:cNvSpPr txBox="1"/>
          <p:nvPr>
            <p:ph idx="9" type="title"/>
          </p:nvPr>
        </p:nvSpPr>
        <p:spPr>
          <a:xfrm>
            <a:off x="3532050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2" name="Google Shape;302;p48"/>
          <p:cNvSpPr txBox="1"/>
          <p:nvPr>
            <p:ph idx="13" type="subTitle"/>
          </p:nvPr>
        </p:nvSpPr>
        <p:spPr>
          <a:xfrm>
            <a:off x="3532050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3" name="Google Shape;303;p48"/>
          <p:cNvSpPr txBox="1"/>
          <p:nvPr>
            <p:ph idx="14" type="title"/>
          </p:nvPr>
        </p:nvSpPr>
        <p:spPr>
          <a:xfrm>
            <a:off x="5745675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4" name="Google Shape;304;p48"/>
          <p:cNvSpPr txBox="1"/>
          <p:nvPr>
            <p:ph idx="15" type="subTitle"/>
          </p:nvPr>
        </p:nvSpPr>
        <p:spPr>
          <a:xfrm>
            <a:off x="5745675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238417">
            <a:off x="7817807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9"/>
          <p:cNvSpPr txBox="1"/>
          <p:nvPr>
            <p:ph type="ctrTitle"/>
          </p:nvPr>
        </p:nvSpPr>
        <p:spPr>
          <a:xfrm>
            <a:off x="718625" y="12510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08" name="Google Shape;308;p49"/>
          <p:cNvSpPr txBox="1"/>
          <p:nvPr>
            <p:ph idx="1" type="subTitle"/>
          </p:nvPr>
        </p:nvSpPr>
        <p:spPr>
          <a:xfrm rot="141093">
            <a:off x="1179181" y="2762779"/>
            <a:ext cx="3370638" cy="1134653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9" name="Google Shape;309;p49"/>
          <p:cNvSpPr txBox="1"/>
          <p:nvPr/>
        </p:nvSpPr>
        <p:spPr>
          <a:xfrm>
            <a:off x="549275" y="4192050"/>
            <a:ext cx="4628400" cy="5202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and infographics &amp; images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6904016" y="-224427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38417">
            <a:off x="-3838968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554975">
            <a:off x="-2638010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808589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34" name="Google Shape;34;p6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5" name="Google Shape;35;p6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3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2"/>
          <p:cNvSpPr/>
          <p:nvPr/>
        </p:nvSpPr>
        <p:spPr>
          <a:xfrm rot="-2266879">
            <a:off x="7735446" y="589533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52"/>
          <p:cNvSpPr/>
          <p:nvPr/>
        </p:nvSpPr>
        <p:spPr>
          <a:xfrm rot="-2080782">
            <a:off x="8148629" y="678254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52"/>
          <p:cNvSpPr/>
          <p:nvPr/>
        </p:nvSpPr>
        <p:spPr>
          <a:xfrm rot="-2266879">
            <a:off x="603121" y="702571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52"/>
          <p:cNvSpPr/>
          <p:nvPr/>
        </p:nvSpPr>
        <p:spPr>
          <a:xfrm flipH="1" rot="2266879">
            <a:off x="1145537" y="4296808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52"/>
          <p:cNvSpPr/>
          <p:nvPr/>
        </p:nvSpPr>
        <p:spPr>
          <a:xfrm flipH="1" rot="2080782">
            <a:off x="622087" y="4385529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52"/>
          <p:cNvSpPr/>
          <p:nvPr/>
        </p:nvSpPr>
        <p:spPr>
          <a:xfrm flipH="1" rot="2266879">
            <a:off x="8277862" y="44098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2958724"/>
            <a:ext cx="4693315" cy="426665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 txBox="1"/>
          <p:nvPr>
            <p:ph type="ctrTitle"/>
          </p:nvPr>
        </p:nvSpPr>
        <p:spPr>
          <a:xfrm>
            <a:off x="564200" y="905600"/>
            <a:ext cx="37842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subTitle"/>
          </p:nvPr>
        </p:nvSpPr>
        <p:spPr>
          <a:xfrm rot="77555">
            <a:off x="891705" y="2970010"/>
            <a:ext cx="3125295" cy="163271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712585">
            <a:off x="6868127" y="1246812"/>
            <a:ext cx="5241693" cy="476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2700000">
            <a:off x="-2253608" y="-2046049"/>
            <a:ext cx="4693315" cy="426665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/>
          <p:nvPr>
            <p:ph type="ctrTitle"/>
          </p:nvPr>
        </p:nvSpPr>
        <p:spPr>
          <a:xfrm>
            <a:off x="1893625" y="2483015"/>
            <a:ext cx="53691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ctrTitle"/>
          </p:nvPr>
        </p:nvSpPr>
        <p:spPr>
          <a:xfrm>
            <a:off x="1237475" y="1416125"/>
            <a:ext cx="27906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 rot="-110015">
            <a:off x="893706" y="2936299"/>
            <a:ext cx="3478481" cy="12618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pic>
        <p:nvPicPr>
          <p:cNvPr id="47" name="Google Shape;4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37892">
            <a:off x="-3719071" y="-2300562"/>
            <a:ext cx="5241694" cy="476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50" y="-25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22000">
                <a:srgbClr val="191919">
                  <a:alpha val="0"/>
                </a:srgbClr>
              </a:gs>
              <a:gs pos="57000">
                <a:srgbClr val="191919">
                  <a:alpha val="32156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" name="Google Shape;5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080954" y="2101687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/>
          <p:nvPr>
            <p:ph type="ctrTitle"/>
          </p:nvPr>
        </p:nvSpPr>
        <p:spPr>
          <a:xfrm>
            <a:off x="1385175" y="431375"/>
            <a:ext cx="63738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2" name="Google Shape;52;p10"/>
          <p:cNvSpPr/>
          <p:nvPr/>
        </p:nvSpPr>
        <p:spPr>
          <a:xfrm rot="-6921765">
            <a:off x="6706482" y="3885421"/>
            <a:ext cx="345280" cy="32835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0"/>
          <p:cNvSpPr/>
          <p:nvPr/>
        </p:nvSpPr>
        <p:spPr>
          <a:xfrm rot="-6737789">
            <a:off x="6968427" y="3200151"/>
            <a:ext cx="502900" cy="478391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" name="Google Shape;5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45585">
            <a:off x="-2583912" y="2139978"/>
            <a:ext cx="4848076" cy="440734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0"/>
          <p:cNvSpPr/>
          <p:nvPr/>
        </p:nvSpPr>
        <p:spPr>
          <a:xfrm rot="-2011515">
            <a:off x="1518589" y="2731848"/>
            <a:ext cx="231394" cy="231394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4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45.xml"/><Relationship Id="rId24" Type="http://schemas.openxmlformats.org/officeDocument/2006/relationships/slideLayout" Target="../slideLayouts/slideLayout48.xml"/><Relationship Id="rId23" Type="http://schemas.openxmlformats.org/officeDocument/2006/relationships/slideLayout" Target="../slideLayouts/slideLayout47.xml"/><Relationship Id="rId1" Type="http://schemas.openxmlformats.org/officeDocument/2006/relationships/image" Target="../media/image4.jpg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50.xml"/><Relationship Id="rId25" Type="http://schemas.openxmlformats.org/officeDocument/2006/relationships/slideLayout" Target="../slideLayouts/slideLayout49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chemeClr val="lt1">
                <a:alpha val="79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chemeClr val="lt1">
                <a:alpha val="79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  <p:sldLayoutId id="2147483695" r:id="rId24"/>
    <p:sldLayoutId id="2147483696" r:id="rId25"/>
    <p:sldLayoutId id="2147483697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3"/>
          <p:cNvSpPr/>
          <p:nvPr/>
        </p:nvSpPr>
        <p:spPr>
          <a:xfrm rot="141326">
            <a:off x="3199659" y="3829918"/>
            <a:ext cx="2744619" cy="79807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3"/>
          <p:cNvSpPr txBox="1"/>
          <p:nvPr>
            <p:ph type="ctrTitle"/>
          </p:nvPr>
        </p:nvSpPr>
        <p:spPr>
          <a:xfrm>
            <a:off x="2427100" y="23389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</a:t>
            </a:r>
            <a:endParaRPr/>
          </a:p>
        </p:txBody>
      </p:sp>
      <p:sp>
        <p:nvSpPr>
          <p:cNvPr id="329" name="Google Shape;329;p53"/>
          <p:cNvSpPr txBox="1"/>
          <p:nvPr>
            <p:ph idx="1" type="subTitle"/>
          </p:nvPr>
        </p:nvSpPr>
        <p:spPr>
          <a:xfrm rot="141331">
            <a:off x="3302461" y="3924721"/>
            <a:ext cx="2540146" cy="58369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2차시</a:t>
            </a:r>
            <a:endParaRPr/>
          </a:p>
        </p:txBody>
      </p:sp>
      <p:sp>
        <p:nvSpPr>
          <p:cNvPr id="330" name="Google Shape;330;p53"/>
          <p:cNvSpPr/>
          <p:nvPr/>
        </p:nvSpPr>
        <p:spPr>
          <a:xfrm>
            <a:off x="2129477" y="1656097"/>
            <a:ext cx="4884953" cy="6066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2857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Quicksand"/>
              </a:rPr>
              <a:t>Technology</a:t>
            </a:r>
          </a:p>
        </p:txBody>
      </p:sp>
      <p:sp>
        <p:nvSpPr>
          <p:cNvPr id="331" name="Google Shape;331;p53"/>
          <p:cNvSpPr/>
          <p:nvPr/>
        </p:nvSpPr>
        <p:spPr>
          <a:xfrm>
            <a:off x="3795900" y="3174400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53"/>
          <p:cNvSpPr/>
          <p:nvPr/>
        </p:nvSpPr>
        <p:spPr>
          <a:xfrm>
            <a:off x="4201574" y="3174400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3"/>
          <p:cNvSpPr/>
          <p:nvPr/>
        </p:nvSpPr>
        <p:spPr>
          <a:xfrm>
            <a:off x="4607249" y="3174400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53"/>
          <p:cNvSpPr/>
          <p:nvPr/>
        </p:nvSpPr>
        <p:spPr>
          <a:xfrm>
            <a:off x="5012923" y="3174400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5" name="Google Shape;335;p53"/>
          <p:cNvCxnSpPr/>
          <p:nvPr/>
        </p:nvCxnSpPr>
        <p:spPr>
          <a:xfrm>
            <a:off x="3407019" y="774033"/>
            <a:ext cx="271200" cy="558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36" name="Google Shape;336;p53"/>
          <p:cNvCxnSpPr/>
          <p:nvPr/>
        </p:nvCxnSpPr>
        <p:spPr>
          <a:xfrm flipH="1">
            <a:off x="5431906" y="793925"/>
            <a:ext cx="241200" cy="538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37" name="Google Shape;337;p53"/>
          <p:cNvCxnSpPr/>
          <p:nvPr/>
        </p:nvCxnSpPr>
        <p:spPr>
          <a:xfrm flipH="1">
            <a:off x="4573600" y="558525"/>
            <a:ext cx="2400" cy="606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38" name="Google Shape;338;p53"/>
          <p:cNvCxnSpPr/>
          <p:nvPr/>
        </p:nvCxnSpPr>
        <p:spPr>
          <a:xfrm flipH="1">
            <a:off x="4979671" y="845787"/>
            <a:ext cx="99000" cy="343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39" name="Google Shape;339;p53"/>
          <p:cNvCxnSpPr/>
          <p:nvPr/>
        </p:nvCxnSpPr>
        <p:spPr>
          <a:xfrm>
            <a:off x="4033425" y="857750"/>
            <a:ext cx="97500" cy="331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sp>
        <p:nvSpPr>
          <p:cNvPr id="340" name="Google Shape;340;p53"/>
          <p:cNvSpPr/>
          <p:nvPr/>
        </p:nvSpPr>
        <p:spPr>
          <a:xfrm rot="-1093816">
            <a:off x="2003171" y="3220120"/>
            <a:ext cx="345228" cy="328246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53"/>
          <p:cNvSpPr/>
          <p:nvPr/>
        </p:nvSpPr>
        <p:spPr>
          <a:xfrm rot="-906852">
            <a:off x="7127283" y="629590"/>
            <a:ext cx="502793" cy="47827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2"/>
          <p:cNvSpPr/>
          <p:nvPr/>
        </p:nvSpPr>
        <p:spPr>
          <a:xfrm flipH="1" rot="355595">
            <a:off x="795802" y="1321586"/>
            <a:ext cx="3460396" cy="2308851"/>
          </a:xfrm>
          <a:prstGeom prst="roundRect">
            <a:avLst>
              <a:gd fmla="val 6523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62"/>
          <p:cNvSpPr/>
          <p:nvPr/>
        </p:nvSpPr>
        <p:spPr>
          <a:xfrm flipH="1" rot="-152400">
            <a:off x="4788776" y="2884236"/>
            <a:ext cx="3493032" cy="1189472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62"/>
          <p:cNvSpPr txBox="1"/>
          <p:nvPr>
            <p:ph type="ctrTitle"/>
          </p:nvPr>
        </p:nvSpPr>
        <p:spPr>
          <a:xfrm>
            <a:off x="4619975" y="992975"/>
            <a:ext cx="39126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팀/구성원 소개자료 작성</a:t>
            </a:r>
            <a:endParaRPr sz="4400"/>
          </a:p>
        </p:txBody>
      </p:sp>
      <p:sp>
        <p:nvSpPr>
          <p:cNvPr id="449" name="Google Shape;449;p62"/>
          <p:cNvSpPr txBox="1"/>
          <p:nvPr>
            <p:ph idx="1" type="subTitle"/>
          </p:nvPr>
        </p:nvSpPr>
        <p:spPr>
          <a:xfrm flipH="1" rot="-153172">
            <a:off x="4972371" y="2983403"/>
            <a:ext cx="3125202" cy="97296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주의사</a:t>
            </a:r>
            <a:r>
              <a:rPr b="1" lang="en"/>
              <a:t>항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구글 문서도구 및 단체사진은 공유드라이브 내에 작성 및 업로드 해야 합니다.</a:t>
            </a:r>
            <a:endParaRPr/>
          </a:p>
        </p:txBody>
      </p:sp>
      <p:sp>
        <p:nvSpPr>
          <p:cNvPr id="450" name="Google Shape;450;p62"/>
          <p:cNvSpPr/>
          <p:nvPr/>
        </p:nvSpPr>
        <p:spPr>
          <a:xfrm>
            <a:off x="5759250" y="2316712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62"/>
          <p:cNvSpPr/>
          <p:nvPr/>
        </p:nvSpPr>
        <p:spPr>
          <a:xfrm>
            <a:off x="6164924" y="2316712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62"/>
          <p:cNvSpPr/>
          <p:nvPr/>
        </p:nvSpPr>
        <p:spPr>
          <a:xfrm>
            <a:off x="6570599" y="2316712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62"/>
          <p:cNvSpPr/>
          <p:nvPr/>
        </p:nvSpPr>
        <p:spPr>
          <a:xfrm>
            <a:off x="6976273" y="2316712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4" name="Google Shape;454;p62"/>
          <p:cNvCxnSpPr/>
          <p:nvPr/>
        </p:nvCxnSpPr>
        <p:spPr>
          <a:xfrm rot="-10445223">
            <a:off x="2076538" y="3468548"/>
            <a:ext cx="693088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455" name="Google Shape;455;p62"/>
          <p:cNvSpPr/>
          <p:nvPr/>
        </p:nvSpPr>
        <p:spPr>
          <a:xfrm rot="-1798401">
            <a:off x="3582079" y="536676"/>
            <a:ext cx="345278" cy="32797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62"/>
          <p:cNvSpPr/>
          <p:nvPr/>
        </p:nvSpPr>
        <p:spPr>
          <a:xfrm flipH="1" rot="6435537">
            <a:off x="1097589" y="4031608"/>
            <a:ext cx="258855" cy="24595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62"/>
          <p:cNvSpPr/>
          <p:nvPr/>
        </p:nvSpPr>
        <p:spPr>
          <a:xfrm flipH="1" rot="1615021">
            <a:off x="4195687" y="560369"/>
            <a:ext cx="502320" cy="47830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62"/>
          <p:cNvSpPr txBox="1"/>
          <p:nvPr/>
        </p:nvSpPr>
        <p:spPr>
          <a:xfrm>
            <a:off x="1261200" y="4150525"/>
            <a:ext cx="3852000" cy="7770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b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구글 독스를 활용하여 아래의 조건을 포함하는 팀/구성원 소개자료를 작성해봅시다.</a:t>
            </a:r>
            <a:endParaRPr b="1"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1) 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팀 소개자료: 팀명, 팀명 선정 이유, 팀원 단체사진 등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2) 구성원 소개자료: 학번, 이름, 역할 등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59" name="Google Shape;459;p62"/>
          <p:cNvPicPr preferRelativeResize="0"/>
          <p:nvPr/>
        </p:nvPicPr>
        <p:blipFill rotWithShape="1">
          <a:blip r:embed="rId3">
            <a:alphaModFix/>
          </a:blip>
          <a:srcRect b="12294" l="0" r="0" t="15974"/>
          <a:stretch/>
        </p:blipFill>
        <p:spPr>
          <a:xfrm rot="365290">
            <a:off x="1121462" y="1454189"/>
            <a:ext cx="2809069" cy="201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3"/>
          <p:cNvSpPr/>
          <p:nvPr/>
        </p:nvSpPr>
        <p:spPr>
          <a:xfrm flipH="1" rot="355595">
            <a:off x="795802" y="1321586"/>
            <a:ext cx="3460396" cy="2308851"/>
          </a:xfrm>
          <a:prstGeom prst="roundRect">
            <a:avLst>
              <a:gd fmla="val 6523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63"/>
          <p:cNvSpPr/>
          <p:nvPr/>
        </p:nvSpPr>
        <p:spPr>
          <a:xfrm flipH="1" rot="-152400">
            <a:off x="4788776" y="2884236"/>
            <a:ext cx="3493032" cy="1189472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63"/>
          <p:cNvSpPr txBox="1"/>
          <p:nvPr>
            <p:ph type="ctrTitle"/>
          </p:nvPr>
        </p:nvSpPr>
        <p:spPr>
          <a:xfrm>
            <a:off x="4906875" y="1340500"/>
            <a:ext cx="32562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구글 사이트 소개</a:t>
            </a:r>
            <a:endParaRPr sz="3300"/>
          </a:p>
        </p:txBody>
      </p:sp>
      <p:sp>
        <p:nvSpPr>
          <p:cNvPr id="467" name="Google Shape;467;p63"/>
          <p:cNvSpPr txBox="1"/>
          <p:nvPr>
            <p:ph idx="1" type="subTitle"/>
          </p:nvPr>
        </p:nvSpPr>
        <p:spPr>
          <a:xfrm flipH="1" rot="-153172">
            <a:off x="4972371" y="2983403"/>
            <a:ext cx="3125202" cy="97296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구글에서 제공하는 구글 사이트는 손쉽게 웹페이지를 작성하고, 이를 통해 많은 사람들에게 공유하기 위한 도구입니다. </a:t>
            </a:r>
            <a:endParaRPr b="1"/>
          </a:p>
        </p:txBody>
      </p:sp>
      <p:sp>
        <p:nvSpPr>
          <p:cNvPr id="468" name="Google Shape;468;p63"/>
          <p:cNvSpPr/>
          <p:nvPr/>
        </p:nvSpPr>
        <p:spPr>
          <a:xfrm>
            <a:off x="5759250" y="2316712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63"/>
          <p:cNvSpPr/>
          <p:nvPr/>
        </p:nvSpPr>
        <p:spPr>
          <a:xfrm>
            <a:off x="6164924" y="2316712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63"/>
          <p:cNvSpPr/>
          <p:nvPr/>
        </p:nvSpPr>
        <p:spPr>
          <a:xfrm>
            <a:off x="6570599" y="2316712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63"/>
          <p:cNvSpPr/>
          <p:nvPr/>
        </p:nvSpPr>
        <p:spPr>
          <a:xfrm>
            <a:off x="6976273" y="2316712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2" name="Google Shape;472;p63"/>
          <p:cNvCxnSpPr/>
          <p:nvPr/>
        </p:nvCxnSpPr>
        <p:spPr>
          <a:xfrm rot="-10445223">
            <a:off x="2076538" y="3468548"/>
            <a:ext cx="693088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473" name="Google Shape;473;p63"/>
          <p:cNvSpPr/>
          <p:nvPr/>
        </p:nvSpPr>
        <p:spPr>
          <a:xfrm rot="-1798401">
            <a:off x="3582079" y="536676"/>
            <a:ext cx="345278" cy="32797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63"/>
          <p:cNvSpPr/>
          <p:nvPr/>
        </p:nvSpPr>
        <p:spPr>
          <a:xfrm flipH="1" rot="1615021">
            <a:off x="4195687" y="560369"/>
            <a:ext cx="502320" cy="47830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63"/>
          <p:cNvSpPr txBox="1"/>
          <p:nvPr/>
        </p:nvSpPr>
        <p:spPr>
          <a:xfrm>
            <a:off x="749450" y="4398850"/>
            <a:ext cx="6295200" cy="7770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b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선생님의 안내/시범에 따라 팀 오픈포트폴리오제작 방법을 살펴봅시다.</a:t>
            </a:r>
            <a:endParaRPr b="1"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1) 생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성 방법: 드라이브 내에서 새로만들기-더보기-Google 사이트 도구 선택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2) 기본 기능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 - 삽입(드라이브 내에 저장되어 있는 파일 또는 유튜브 등의 외부 자료를 업로드할 때)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 - 페이지(웹피이지의 구성을 변경할 때)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 - 테마(글꼴, 배경 등의 기본 테마를 변경할 때)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* 주의사항: 구글 사이트도구는 자동저장 기능이 없습니다. 자료 입력 후 반드시 우측 상단의 ‘게시' 버튼 클릭!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76" name="Google Shape;47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1856">
            <a:off x="1766232" y="1692014"/>
            <a:ext cx="1519530" cy="15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4"/>
          <p:cNvSpPr/>
          <p:nvPr/>
        </p:nvSpPr>
        <p:spPr>
          <a:xfrm rot="385">
            <a:off x="691175" y="2273600"/>
            <a:ext cx="5357700" cy="1975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64"/>
          <p:cNvSpPr txBox="1"/>
          <p:nvPr>
            <p:ph type="ctrTitle"/>
          </p:nvPr>
        </p:nvSpPr>
        <p:spPr>
          <a:xfrm>
            <a:off x="927675" y="694650"/>
            <a:ext cx="73386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오픈포트폴리</a:t>
            </a:r>
            <a:r>
              <a:rPr lang="en" sz="4000"/>
              <a:t>오 제작 실습</a:t>
            </a:r>
            <a:endParaRPr sz="4000"/>
          </a:p>
        </p:txBody>
      </p:sp>
      <p:sp>
        <p:nvSpPr>
          <p:cNvPr id="483" name="Google Shape;483;p64"/>
          <p:cNvSpPr txBox="1"/>
          <p:nvPr/>
        </p:nvSpPr>
        <p:spPr>
          <a:xfrm>
            <a:off x="1471263" y="1303650"/>
            <a:ext cx="62514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아래 제시된 활동을 수행한 뒤, 팀 별 오픈포트폴리오 주소를 ‘학생 오픈포트폴리오’ URL에 작성해봅시다.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484" name="Google Shape;484;p64"/>
          <p:cNvGraphicFramePr/>
          <p:nvPr/>
        </p:nvGraphicFramePr>
        <p:xfrm>
          <a:off x="817325" y="261601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{B16F6C7C-6FF5-4E03-8864-2C1BE756D814}</a:tableStyleId>
              </a:tblPr>
              <a:tblGrid>
                <a:gridCol w="1424600"/>
                <a:gridCol w="3670425"/>
              </a:tblGrid>
              <a:tr h="2829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 1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</a:rPr>
                        <a:t>오픈포트폴리오에 팀/구성원 소개 메뉴 작성 및 소개자료 입력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89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동 2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</a:rPr>
                        <a:t>오픈포트폴리오 디자인하기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19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 3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오픈포트폴리오 게시(저장)하기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학생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오픈포트폴리오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</a:rPr>
                        <a:t>https://docs.google.com/spreadsheets/d/1_DNziAt7rB0gWcdxHB2J-AchatjAB-CAH7OLdfCTcCo/edit?usp=share_link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85" name="Google Shape;485;p64"/>
          <p:cNvSpPr/>
          <p:nvPr/>
        </p:nvSpPr>
        <p:spPr>
          <a:xfrm rot="-1093349">
            <a:off x="8056926" y="1562037"/>
            <a:ext cx="230247" cy="21895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64"/>
          <p:cNvSpPr/>
          <p:nvPr/>
        </p:nvSpPr>
        <p:spPr>
          <a:xfrm rot="-905594">
            <a:off x="8379751" y="1788524"/>
            <a:ext cx="335266" cy="3188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64"/>
          <p:cNvSpPr/>
          <p:nvPr/>
        </p:nvSpPr>
        <p:spPr>
          <a:xfrm rot="-1382555">
            <a:off x="452460" y="1762239"/>
            <a:ext cx="231468" cy="231468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8" name="Google Shape;488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1263" y="2402737"/>
            <a:ext cx="2720278" cy="1847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9" name="Google Shape;489;p64"/>
          <p:cNvGrpSpPr/>
          <p:nvPr/>
        </p:nvGrpSpPr>
        <p:grpSpPr>
          <a:xfrm>
            <a:off x="6955475" y="1909560"/>
            <a:ext cx="1191885" cy="395115"/>
            <a:chOff x="6117075" y="2314725"/>
            <a:chExt cx="2358300" cy="552300"/>
          </a:xfrm>
        </p:grpSpPr>
        <p:sp>
          <p:nvSpPr>
            <p:cNvPr id="490" name="Google Shape;490;p64"/>
            <p:cNvSpPr/>
            <p:nvPr/>
          </p:nvSpPr>
          <p:spPr>
            <a:xfrm rot="1749">
              <a:off x="6117075" y="2315325"/>
              <a:ext cx="2358300" cy="5511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F484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75" rotWithShape="0" algn="bl">
                <a:srgbClr val="FF4848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4"/>
            <p:cNvSpPr txBox="1"/>
            <p:nvPr/>
          </p:nvSpPr>
          <p:spPr>
            <a:xfrm>
              <a:off x="6149925" y="2418425"/>
              <a:ext cx="2292600" cy="357000"/>
            </a:xfrm>
            <a:prstGeom prst="rect">
              <a:avLst/>
            </a:prstGeom>
            <a:noFill/>
            <a:ln>
              <a:noFill/>
            </a:ln>
            <a:effectLst>
              <a:outerShdw blurRad="257175" rotWithShape="0" algn="bl">
                <a:srgbClr val="FFFFFF">
                  <a:alpha val="7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rPr>
                <a:t>주의사항</a:t>
              </a:r>
              <a:endParaRPr b="1" sz="10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5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수업을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마무리하며</a:t>
            </a:r>
            <a:endParaRPr/>
          </a:p>
        </p:txBody>
      </p:sp>
      <p:sp>
        <p:nvSpPr>
          <p:cNvPr id="497" name="Google Shape;497;p65"/>
          <p:cNvSpPr txBox="1"/>
          <p:nvPr>
            <p:ph idx="2" type="title"/>
          </p:nvPr>
        </p:nvSpPr>
        <p:spPr>
          <a:xfrm>
            <a:off x="626376" y="1904800"/>
            <a:ext cx="2844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500"/>
              <a:t>오늘 학습한 내용은?</a:t>
            </a:r>
            <a:endParaRPr sz="1500"/>
          </a:p>
        </p:txBody>
      </p:sp>
      <p:sp>
        <p:nvSpPr>
          <p:cNvPr id="498" name="Google Shape;498;p65"/>
          <p:cNvSpPr txBox="1"/>
          <p:nvPr>
            <p:ph idx="3" type="title"/>
          </p:nvPr>
        </p:nvSpPr>
        <p:spPr>
          <a:xfrm>
            <a:off x="3329876" y="2462663"/>
            <a:ext cx="2931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2. 다음 수업은?</a:t>
            </a:r>
            <a:endParaRPr sz="1500"/>
          </a:p>
        </p:txBody>
      </p:sp>
      <p:sp>
        <p:nvSpPr>
          <p:cNvPr id="499" name="Google Shape;499;p65"/>
          <p:cNvSpPr txBox="1"/>
          <p:nvPr>
            <p:ph idx="4" type="subTitle"/>
          </p:nvPr>
        </p:nvSpPr>
        <p:spPr>
          <a:xfrm>
            <a:off x="3695063" y="2935149"/>
            <a:ext cx="2634600" cy="12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오픈포트폴리오 디자인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문제 이해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정보 탐색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성찰 및 아이디어 개선</a:t>
            </a:r>
            <a:endParaRPr sz="1200"/>
          </a:p>
        </p:txBody>
      </p:sp>
      <p:sp>
        <p:nvSpPr>
          <p:cNvPr id="500" name="Google Shape;500;p65"/>
          <p:cNvSpPr/>
          <p:nvPr/>
        </p:nvSpPr>
        <p:spPr>
          <a:xfrm rot="-2266879">
            <a:off x="3874171" y="25095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65"/>
          <p:cNvSpPr/>
          <p:nvPr/>
        </p:nvSpPr>
        <p:spPr>
          <a:xfrm rot="-2080782">
            <a:off x="6061954" y="3032142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65"/>
          <p:cNvSpPr/>
          <p:nvPr/>
        </p:nvSpPr>
        <p:spPr>
          <a:xfrm rot="-2266879">
            <a:off x="842071" y="1878058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65"/>
          <p:cNvSpPr txBox="1"/>
          <p:nvPr>
            <p:ph idx="2" type="title"/>
          </p:nvPr>
        </p:nvSpPr>
        <p:spPr>
          <a:xfrm>
            <a:off x="5912551" y="3110250"/>
            <a:ext cx="2844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3. 수업 정리 및 과제</a:t>
            </a:r>
            <a:endParaRPr sz="1500"/>
          </a:p>
        </p:txBody>
      </p:sp>
      <p:sp>
        <p:nvSpPr>
          <p:cNvPr id="504" name="Google Shape;504;p65"/>
          <p:cNvSpPr txBox="1"/>
          <p:nvPr>
            <p:ph idx="1" type="subTitle"/>
          </p:nvPr>
        </p:nvSpPr>
        <p:spPr>
          <a:xfrm>
            <a:off x="6017688" y="3636099"/>
            <a:ext cx="2634600" cy="12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</a:t>
            </a:r>
            <a:r>
              <a:rPr lang="en" sz="1200"/>
              <a:t>오늘 활용한 스마트 기기와 책상을 정리하세요.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스마트기기에서는 꼭! 로그아웃을 하세요.</a:t>
            </a:r>
            <a:endParaRPr sz="1200"/>
          </a:p>
        </p:txBody>
      </p:sp>
      <p:sp>
        <p:nvSpPr>
          <p:cNvPr id="505" name="Google Shape;505;p65"/>
          <p:cNvSpPr txBox="1"/>
          <p:nvPr/>
        </p:nvSpPr>
        <p:spPr>
          <a:xfrm>
            <a:off x="797013" y="2459699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- 팀 발표</a:t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- 공동 저장소 생성</a:t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- 공동 저장소 관리규칙 협의</a:t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- 오픈포트폴리오 제작</a:t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4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수업을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시작하기 전에</a:t>
            </a:r>
            <a:endParaRPr/>
          </a:p>
        </p:txBody>
      </p:sp>
      <p:sp>
        <p:nvSpPr>
          <p:cNvPr id="347" name="Google Shape;347;p54"/>
          <p:cNvSpPr txBox="1"/>
          <p:nvPr>
            <p:ph idx="2" type="title"/>
          </p:nvPr>
        </p:nvSpPr>
        <p:spPr>
          <a:xfrm>
            <a:off x="1806226" y="2489825"/>
            <a:ext cx="2844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스마트기기 준비</a:t>
            </a:r>
            <a:endParaRPr/>
          </a:p>
        </p:txBody>
      </p:sp>
      <p:sp>
        <p:nvSpPr>
          <p:cNvPr id="348" name="Google Shape;348;p54"/>
          <p:cNvSpPr txBox="1"/>
          <p:nvPr>
            <p:ph idx="1" type="subTitle"/>
          </p:nvPr>
        </p:nvSpPr>
        <p:spPr>
          <a:xfrm>
            <a:off x="1911363" y="3015674"/>
            <a:ext cx="2634600" cy="12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1인당 1개의 스마트 기기(학교에서 제공한 노트북 및 테블릿)을 준비하세요.</a:t>
            </a:r>
            <a:endParaRPr/>
          </a:p>
        </p:txBody>
      </p:sp>
      <p:sp>
        <p:nvSpPr>
          <p:cNvPr id="349" name="Google Shape;349;p54"/>
          <p:cNvSpPr txBox="1"/>
          <p:nvPr>
            <p:ph idx="3" type="title"/>
          </p:nvPr>
        </p:nvSpPr>
        <p:spPr>
          <a:xfrm>
            <a:off x="4703201" y="2859125"/>
            <a:ext cx="2931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구글 계정 로그인</a:t>
            </a:r>
            <a:endParaRPr/>
          </a:p>
        </p:txBody>
      </p:sp>
      <p:sp>
        <p:nvSpPr>
          <p:cNvPr id="350" name="Google Shape;350;p54"/>
          <p:cNvSpPr txBox="1"/>
          <p:nvPr>
            <p:ph idx="4" type="subTitle"/>
          </p:nvPr>
        </p:nvSpPr>
        <p:spPr>
          <a:xfrm>
            <a:off x="4851688" y="3371549"/>
            <a:ext cx="2634600" cy="12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앞서 준비한 스마트기기에 본인 계정(또는 학교에서 제공한 계정)으로 로그인하세요.</a:t>
            </a:r>
            <a:endParaRPr/>
          </a:p>
        </p:txBody>
      </p:sp>
      <p:sp>
        <p:nvSpPr>
          <p:cNvPr id="351" name="Google Shape;351;p54"/>
          <p:cNvSpPr/>
          <p:nvPr/>
        </p:nvSpPr>
        <p:spPr>
          <a:xfrm rot="-2266879">
            <a:off x="4722471" y="27630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54"/>
          <p:cNvSpPr/>
          <p:nvPr/>
        </p:nvSpPr>
        <p:spPr>
          <a:xfrm rot="-2266879">
            <a:off x="1716346" y="2346058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5"/>
          <p:cNvSpPr txBox="1"/>
          <p:nvPr>
            <p:ph type="ctrTitle"/>
          </p:nvPr>
        </p:nvSpPr>
        <p:spPr>
          <a:xfrm>
            <a:off x="2046000" y="684904"/>
            <a:ext cx="5052000" cy="7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수업 순서</a:t>
            </a:r>
            <a:endParaRPr/>
          </a:p>
        </p:txBody>
      </p:sp>
      <p:sp>
        <p:nvSpPr>
          <p:cNvPr id="358" name="Google Shape;358;p55"/>
          <p:cNvSpPr/>
          <p:nvPr/>
        </p:nvSpPr>
        <p:spPr>
          <a:xfrm rot="-2266879">
            <a:off x="7735446" y="1633183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55"/>
          <p:cNvSpPr/>
          <p:nvPr/>
        </p:nvSpPr>
        <p:spPr>
          <a:xfrm rot="-2080782">
            <a:off x="8148629" y="1721904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55"/>
          <p:cNvSpPr/>
          <p:nvPr/>
        </p:nvSpPr>
        <p:spPr>
          <a:xfrm rot="-2266879">
            <a:off x="603121" y="1746221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55"/>
          <p:cNvSpPr txBox="1"/>
          <p:nvPr/>
        </p:nvSpPr>
        <p:spPr>
          <a:xfrm>
            <a:off x="971662" y="2343985"/>
            <a:ext cx="20799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STEP 1</a:t>
            </a:r>
            <a:endParaRPr b="1" sz="23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2" name="Google Shape;362;p55"/>
          <p:cNvSpPr txBox="1"/>
          <p:nvPr/>
        </p:nvSpPr>
        <p:spPr>
          <a:xfrm>
            <a:off x="971663" y="274428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팀 빌딩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63" name="Google Shape;363;p55"/>
          <p:cNvSpPr txBox="1"/>
          <p:nvPr/>
        </p:nvSpPr>
        <p:spPr>
          <a:xfrm>
            <a:off x="3490162" y="2343985"/>
            <a:ext cx="20799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STEP 2</a:t>
            </a:r>
            <a:endParaRPr b="1" sz="23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4" name="Google Shape;364;p55"/>
          <p:cNvSpPr txBox="1"/>
          <p:nvPr/>
        </p:nvSpPr>
        <p:spPr>
          <a:xfrm>
            <a:off x="3490162" y="274428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공동 저장소 생성</a:t>
            </a:r>
            <a:endParaRPr>
              <a:solidFill>
                <a:srgbClr val="000000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365" name="Google Shape;365;p55"/>
          <p:cNvSpPr txBox="1"/>
          <p:nvPr/>
        </p:nvSpPr>
        <p:spPr>
          <a:xfrm>
            <a:off x="5936362" y="2404122"/>
            <a:ext cx="20799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STEP 3</a:t>
            </a:r>
            <a:endParaRPr b="1" sz="23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6" name="Google Shape;366;p55"/>
          <p:cNvSpPr txBox="1"/>
          <p:nvPr/>
        </p:nvSpPr>
        <p:spPr>
          <a:xfrm>
            <a:off x="5936362" y="2804422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학습환경 조성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367" name="Google Shape;367;p55"/>
          <p:cNvCxnSpPr/>
          <p:nvPr/>
        </p:nvCxnSpPr>
        <p:spPr>
          <a:xfrm>
            <a:off x="5520850" y="2840775"/>
            <a:ext cx="5679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oval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cxnSp>
        <p:nvCxnSpPr>
          <p:cNvPr id="368" name="Google Shape;368;p55"/>
          <p:cNvCxnSpPr/>
          <p:nvPr/>
        </p:nvCxnSpPr>
        <p:spPr>
          <a:xfrm>
            <a:off x="2918725" y="2840775"/>
            <a:ext cx="5679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oval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6"/>
          <p:cNvSpPr txBox="1"/>
          <p:nvPr>
            <p:ph idx="3" type="ctrTitle"/>
          </p:nvPr>
        </p:nvSpPr>
        <p:spPr>
          <a:xfrm>
            <a:off x="2046000" y="694654"/>
            <a:ext cx="50520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학습목표</a:t>
            </a:r>
            <a:endParaRPr/>
          </a:p>
        </p:txBody>
      </p:sp>
      <p:sp>
        <p:nvSpPr>
          <p:cNvPr id="374" name="Google Shape;374;p56"/>
          <p:cNvSpPr/>
          <p:nvPr/>
        </p:nvSpPr>
        <p:spPr>
          <a:xfrm rot="-1093731">
            <a:off x="8446066" y="3064828"/>
            <a:ext cx="369230" cy="351014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6"/>
          <p:cNvSpPr/>
          <p:nvPr/>
        </p:nvSpPr>
        <p:spPr>
          <a:xfrm rot="411314">
            <a:off x="715120" y="2732952"/>
            <a:ext cx="766580" cy="756644"/>
          </a:xfrm>
          <a:prstGeom prst="ellipse">
            <a:avLst/>
          </a:prstGeom>
          <a:noFill/>
          <a:ln cap="flat" cmpd="sng" w="38100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6"/>
          <p:cNvSpPr/>
          <p:nvPr/>
        </p:nvSpPr>
        <p:spPr>
          <a:xfrm rot="-531176">
            <a:off x="773103" y="1617637"/>
            <a:ext cx="746594" cy="739342"/>
          </a:xfrm>
          <a:prstGeom prst="ellipse">
            <a:avLst/>
          </a:prstGeom>
          <a:noFill/>
          <a:ln cap="flat" cmpd="sng" w="38100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77" name="Google Shape;377;p56"/>
          <p:cNvSpPr txBox="1"/>
          <p:nvPr/>
        </p:nvSpPr>
        <p:spPr>
          <a:xfrm>
            <a:off x="1685775" y="1748200"/>
            <a:ext cx="72477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구글 드라이브를 활용하여 공동 저장소를 생성할 수 있다.</a:t>
            </a:r>
            <a:endParaRPr b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8" name="Google Shape;378;p56"/>
          <p:cNvSpPr txBox="1"/>
          <p:nvPr/>
        </p:nvSpPr>
        <p:spPr>
          <a:xfrm rot="-531643">
            <a:off x="707202" y="1670912"/>
            <a:ext cx="878383" cy="632757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01</a:t>
            </a:r>
            <a:endParaRPr b="1" sz="34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9" name="Google Shape;379;p56"/>
          <p:cNvSpPr txBox="1"/>
          <p:nvPr/>
        </p:nvSpPr>
        <p:spPr>
          <a:xfrm rot="411919">
            <a:off x="659213" y="2794912"/>
            <a:ext cx="878398" cy="632733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02</a:t>
            </a:r>
            <a:endParaRPr b="1" sz="34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80" name="Google Shape;380;p56"/>
          <p:cNvSpPr txBox="1"/>
          <p:nvPr/>
        </p:nvSpPr>
        <p:spPr>
          <a:xfrm>
            <a:off x="1629100" y="2872175"/>
            <a:ext cx="72477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구글 사이트를 활용하여 오픈포트폴리오를 제작할 수 있다.</a:t>
            </a:r>
            <a:endParaRPr b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81" name="Google Shape;381;p56"/>
          <p:cNvSpPr/>
          <p:nvPr/>
        </p:nvSpPr>
        <p:spPr>
          <a:xfrm rot="-531176">
            <a:off x="773103" y="3812087"/>
            <a:ext cx="746594" cy="739342"/>
          </a:xfrm>
          <a:prstGeom prst="ellipse">
            <a:avLst/>
          </a:prstGeom>
          <a:noFill/>
          <a:ln cap="flat" cmpd="sng" w="38100">
            <a:solidFill>
              <a:srgbClr val="00CE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82" name="Google Shape;382;p56"/>
          <p:cNvSpPr txBox="1"/>
          <p:nvPr/>
        </p:nvSpPr>
        <p:spPr>
          <a:xfrm>
            <a:off x="1685775" y="3942650"/>
            <a:ext cx="72477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팀원과의 의사소통을 통해 공동 저장소 관리 규칙을 정할 수 있다.</a:t>
            </a:r>
            <a:endParaRPr b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83" name="Google Shape;383;p56"/>
          <p:cNvSpPr txBox="1"/>
          <p:nvPr/>
        </p:nvSpPr>
        <p:spPr>
          <a:xfrm rot="-531643">
            <a:off x="707202" y="3865362"/>
            <a:ext cx="878383" cy="632757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03</a:t>
            </a:r>
            <a:endParaRPr b="1" sz="34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7"/>
          <p:cNvSpPr txBox="1"/>
          <p:nvPr>
            <p:ph type="ctrTitle"/>
          </p:nvPr>
        </p:nvSpPr>
        <p:spPr>
          <a:xfrm>
            <a:off x="2046000" y="686379"/>
            <a:ext cx="5052000" cy="7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389" name="Google Shape;389;p57"/>
          <p:cNvSpPr/>
          <p:nvPr/>
        </p:nvSpPr>
        <p:spPr>
          <a:xfrm rot="541025">
            <a:off x="7396507" y="1607971"/>
            <a:ext cx="241181" cy="229296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7"/>
          <p:cNvSpPr/>
          <p:nvPr/>
        </p:nvSpPr>
        <p:spPr>
          <a:xfrm rot="726915">
            <a:off x="7834901" y="1797929"/>
            <a:ext cx="351632" cy="334681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57"/>
          <p:cNvSpPr/>
          <p:nvPr/>
        </p:nvSpPr>
        <p:spPr>
          <a:xfrm rot="-2266879">
            <a:off x="651776" y="27791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57"/>
          <p:cNvSpPr/>
          <p:nvPr/>
        </p:nvSpPr>
        <p:spPr>
          <a:xfrm rot="400">
            <a:off x="691175" y="2273750"/>
            <a:ext cx="7739700" cy="1846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7"/>
          <p:cNvSpPr txBox="1"/>
          <p:nvPr/>
        </p:nvSpPr>
        <p:spPr>
          <a:xfrm>
            <a:off x="2182800" y="2936300"/>
            <a:ext cx="4915200" cy="8262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지난 시간에 학습한 내용은?</a:t>
            </a:r>
            <a:endParaRPr sz="2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8"/>
          <p:cNvSpPr/>
          <p:nvPr/>
        </p:nvSpPr>
        <p:spPr>
          <a:xfrm rot="400">
            <a:off x="691175" y="2273750"/>
            <a:ext cx="7739700" cy="1846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58"/>
          <p:cNvSpPr txBox="1"/>
          <p:nvPr>
            <p:ph type="ctrTitle"/>
          </p:nvPr>
        </p:nvSpPr>
        <p:spPr>
          <a:xfrm>
            <a:off x="2046000" y="694654"/>
            <a:ext cx="50520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팀 발표</a:t>
            </a:r>
            <a:endParaRPr/>
          </a:p>
        </p:txBody>
      </p:sp>
      <p:sp>
        <p:nvSpPr>
          <p:cNvPr id="400" name="Google Shape;400;p58"/>
          <p:cNvSpPr txBox="1"/>
          <p:nvPr/>
        </p:nvSpPr>
        <p:spPr>
          <a:xfrm>
            <a:off x="2114450" y="1681900"/>
            <a:ext cx="49152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아래 ‘팀 빌딩'의 URL을 클릭하여 구성된 팀을 확인하고, 제시된 활동을 수행해봅시다.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401" name="Google Shape;401;p58"/>
          <p:cNvGraphicFramePr/>
          <p:nvPr/>
        </p:nvGraphicFramePr>
        <p:xfrm>
          <a:off x="817325" y="261601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{B16F6C7C-6FF5-4E03-8864-2C1BE756D814}</a:tableStyleId>
              </a:tblPr>
              <a:tblGrid>
                <a:gridCol w="1446475"/>
                <a:gridCol w="6062975"/>
              </a:tblGrid>
              <a:tr h="2829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팀 빌딩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</a:rPr>
                        <a:t>https://docs.google.com/spreadsheets/d/1B97VfAC1Xj97NiJPks4mM4XSsK-xjJAlykxkN4-4G2k/edit?usp=sharing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8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학생 오픈포트폴리오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</a:rPr>
                        <a:t>https://docs.google.com/spreadsheets/d/1_DNziAt7rB0gWcdxHB2J-AchatjAB-CAH7OLdfCTcCo/edit?usp=sharing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19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 1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팀 별 모둠학습 형태로 자리 이동하기!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8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 2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‘학생 오픈포트폴리오’에 접속하여 </a:t>
                      </a: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팀 별 구글계정, 학번, 이름, 역할을 작성하기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02" name="Google Shape;402;p58"/>
          <p:cNvSpPr/>
          <p:nvPr/>
        </p:nvSpPr>
        <p:spPr>
          <a:xfrm rot="-1093349">
            <a:off x="8056926" y="1562037"/>
            <a:ext cx="230247" cy="21895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58"/>
          <p:cNvSpPr/>
          <p:nvPr/>
        </p:nvSpPr>
        <p:spPr>
          <a:xfrm rot="-905594">
            <a:off x="8379751" y="1788524"/>
            <a:ext cx="335266" cy="3188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58"/>
          <p:cNvSpPr/>
          <p:nvPr/>
        </p:nvSpPr>
        <p:spPr>
          <a:xfrm rot="-1382555">
            <a:off x="452460" y="1762239"/>
            <a:ext cx="231468" cy="231468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9"/>
          <p:cNvSpPr txBox="1"/>
          <p:nvPr>
            <p:ph type="ctrTitle"/>
          </p:nvPr>
        </p:nvSpPr>
        <p:spPr>
          <a:xfrm>
            <a:off x="2041300" y="666304"/>
            <a:ext cx="5052000" cy="7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공</a:t>
            </a:r>
            <a:r>
              <a:rPr lang="en"/>
              <a:t>동 저장소 만들기</a:t>
            </a:r>
            <a:endParaRPr/>
          </a:p>
        </p:txBody>
      </p:sp>
      <p:sp>
        <p:nvSpPr>
          <p:cNvPr id="410" name="Google Shape;410;p59"/>
          <p:cNvSpPr txBox="1"/>
          <p:nvPr/>
        </p:nvSpPr>
        <p:spPr>
          <a:xfrm>
            <a:off x="1499900" y="2030975"/>
            <a:ext cx="6190200" cy="5520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선생님의 시범에 따라 구글 드라이브의 공유 기능을 활용하여 공동의 저장소를 생성하고, 팀원을 초대해봅시다.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411" name="Google Shape;411;p59"/>
          <p:cNvGrpSpPr/>
          <p:nvPr/>
        </p:nvGrpSpPr>
        <p:grpSpPr>
          <a:xfrm>
            <a:off x="1499900" y="3156700"/>
            <a:ext cx="2358300" cy="552300"/>
            <a:chOff x="1499900" y="3156700"/>
            <a:chExt cx="2358300" cy="552300"/>
          </a:xfrm>
        </p:grpSpPr>
        <p:sp>
          <p:nvSpPr>
            <p:cNvPr id="412" name="Google Shape;412;p59"/>
            <p:cNvSpPr/>
            <p:nvPr/>
          </p:nvSpPr>
          <p:spPr>
            <a:xfrm rot="1749">
              <a:off x="1499900" y="3157300"/>
              <a:ext cx="2358300" cy="5511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F484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75" rotWithShape="0" algn="bl">
                <a:srgbClr val="FF4848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59"/>
            <p:cNvSpPr txBox="1"/>
            <p:nvPr/>
          </p:nvSpPr>
          <p:spPr>
            <a:xfrm>
              <a:off x="1532750" y="3254350"/>
              <a:ext cx="2292600" cy="357000"/>
            </a:xfrm>
            <a:prstGeom prst="rect">
              <a:avLst/>
            </a:prstGeom>
            <a:noFill/>
            <a:ln>
              <a:noFill/>
            </a:ln>
            <a:effectLst>
              <a:outerShdw blurRad="257175" rotWithShape="0" algn="bl">
                <a:srgbClr val="FFFFFF">
                  <a:alpha val="7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1. 새로운 드라이브 생성</a:t>
              </a:r>
              <a:endParaRPr b="1" sz="17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414" name="Google Shape;414;p59"/>
          <p:cNvGrpSpPr/>
          <p:nvPr/>
        </p:nvGrpSpPr>
        <p:grpSpPr>
          <a:xfrm>
            <a:off x="5468725" y="3210988"/>
            <a:ext cx="2292600" cy="443700"/>
            <a:chOff x="6159000" y="2887550"/>
            <a:chExt cx="2292600" cy="443700"/>
          </a:xfrm>
        </p:grpSpPr>
        <p:sp>
          <p:nvSpPr>
            <p:cNvPr id="415" name="Google Shape;415;p59"/>
            <p:cNvSpPr/>
            <p:nvPr/>
          </p:nvSpPr>
          <p:spPr>
            <a:xfrm rot="1350">
              <a:off x="6159000" y="2888000"/>
              <a:ext cx="2292600" cy="442800"/>
            </a:xfrm>
            <a:prstGeom prst="roundRect">
              <a:avLst>
                <a:gd fmla="val 16667" name="adj"/>
              </a:avLst>
            </a:prstGeom>
            <a:noFill/>
            <a:ln cap="flat" cmpd="sng" w="28575">
              <a:solidFill>
                <a:srgbClr val="FF484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75" rotWithShape="0" algn="bl">
                <a:srgbClr val="FF4848"/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59"/>
            <p:cNvSpPr txBox="1"/>
            <p:nvPr/>
          </p:nvSpPr>
          <p:spPr>
            <a:xfrm>
              <a:off x="6159000" y="2930900"/>
              <a:ext cx="2292600" cy="357000"/>
            </a:xfrm>
            <a:prstGeom prst="rect">
              <a:avLst/>
            </a:prstGeom>
            <a:noFill/>
            <a:ln>
              <a:noFill/>
            </a:ln>
            <a:effectLst>
              <a:outerShdw blurRad="257175" rotWithShape="0" algn="bl">
                <a:srgbClr val="FFFFFF">
                  <a:alpha val="7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rgbClr val="FFFFFF"/>
                  </a:solidFill>
                  <a:latin typeface="Quicksand"/>
                  <a:ea typeface="Quicksand"/>
                  <a:cs typeface="Quicksand"/>
                  <a:sym typeface="Quicksand"/>
                </a:rPr>
                <a:t>2. 팀원 초대 </a:t>
              </a:r>
              <a:endParaRPr b="1" sz="17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sp>
        <p:nvSpPr>
          <p:cNvPr id="417" name="Google Shape;417;p59"/>
          <p:cNvSpPr/>
          <p:nvPr/>
        </p:nvSpPr>
        <p:spPr>
          <a:xfrm rot="-2080782">
            <a:off x="8148629" y="1721904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59"/>
          <p:cNvSpPr/>
          <p:nvPr/>
        </p:nvSpPr>
        <p:spPr>
          <a:xfrm rot="-2266879">
            <a:off x="603121" y="1746221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9" name="Google Shape;419;p59"/>
          <p:cNvCxnSpPr>
            <a:stCxn id="413" idx="3"/>
          </p:cNvCxnSpPr>
          <p:nvPr/>
        </p:nvCxnSpPr>
        <p:spPr>
          <a:xfrm>
            <a:off x="3825350" y="3432850"/>
            <a:ext cx="1570500" cy="75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0"/>
          <p:cNvSpPr/>
          <p:nvPr/>
        </p:nvSpPr>
        <p:spPr>
          <a:xfrm rot="400">
            <a:off x="691175" y="2273750"/>
            <a:ext cx="7739700" cy="1524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60"/>
          <p:cNvSpPr txBox="1"/>
          <p:nvPr>
            <p:ph type="ctrTitle"/>
          </p:nvPr>
        </p:nvSpPr>
        <p:spPr>
          <a:xfrm>
            <a:off x="2046000" y="694654"/>
            <a:ext cx="50520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구글 사이트도구</a:t>
            </a:r>
            <a:endParaRPr/>
          </a:p>
        </p:txBody>
      </p:sp>
      <p:sp>
        <p:nvSpPr>
          <p:cNvPr id="426" name="Google Shape;426;p60"/>
          <p:cNvSpPr txBox="1"/>
          <p:nvPr/>
        </p:nvSpPr>
        <p:spPr>
          <a:xfrm>
            <a:off x="2114450" y="1681900"/>
            <a:ext cx="49152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아래 URL은 선생님이 제작한 구글 사이트도구 주소와 메뉴에 대한 설명입니다. </a:t>
            </a:r>
            <a:endParaRPr sz="10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*언제 어디서든 필요할 때 볼 수 있도록 개인 스마트폰 등에 꼭 메모할 것!</a:t>
            </a:r>
            <a:endParaRPr sz="10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graphicFrame>
        <p:nvGraphicFramePr>
          <p:cNvPr id="427" name="Google Shape;427;p60"/>
          <p:cNvGraphicFramePr/>
          <p:nvPr/>
        </p:nvGraphicFramePr>
        <p:xfrm>
          <a:off x="806300" y="234251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{B16F6C7C-6FF5-4E03-8864-2C1BE756D814}</a:tableStyleId>
              </a:tblPr>
              <a:tblGrid>
                <a:gridCol w="2304525"/>
                <a:gridCol w="5204925"/>
              </a:tblGrid>
              <a:tr h="28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사이트 URL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</a:rPr>
                        <a:t>(생략)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수업자료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지금 보고있는 슬라이드를 포함한 수업 자료와 평가자료를 다시 볼 수 있습니다.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8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학생 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오픈포트폴리오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여러분이 앞으로 작성하게 될 사이트도구를 종합한 자료를 다시 볼 수 있습니다.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기타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수업과 관련된 영상, 참고자료 등을 다시 볼 수 있습니다.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28" name="Google Shape;428;p60"/>
          <p:cNvSpPr/>
          <p:nvPr/>
        </p:nvSpPr>
        <p:spPr>
          <a:xfrm rot="-1093349">
            <a:off x="8056926" y="1562037"/>
            <a:ext cx="230247" cy="21895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60"/>
          <p:cNvSpPr/>
          <p:nvPr/>
        </p:nvSpPr>
        <p:spPr>
          <a:xfrm rot="-905594">
            <a:off x="8379751" y="1788524"/>
            <a:ext cx="335266" cy="3188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60"/>
          <p:cNvSpPr/>
          <p:nvPr/>
        </p:nvSpPr>
        <p:spPr>
          <a:xfrm rot="-1382555">
            <a:off x="452460" y="1762239"/>
            <a:ext cx="231468" cy="231468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1"/>
          <p:cNvSpPr/>
          <p:nvPr/>
        </p:nvSpPr>
        <p:spPr>
          <a:xfrm rot="400">
            <a:off x="691175" y="2273750"/>
            <a:ext cx="7739700" cy="1227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61"/>
          <p:cNvSpPr txBox="1"/>
          <p:nvPr>
            <p:ph type="ctrTitle"/>
          </p:nvPr>
        </p:nvSpPr>
        <p:spPr>
          <a:xfrm>
            <a:off x="2046000" y="694654"/>
            <a:ext cx="50520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공동 저장소 관리 규칙 협의</a:t>
            </a:r>
            <a:endParaRPr sz="3000"/>
          </a:p>
        </p:txBody>
      </p:sp>
      <p:sp>
        <p:nvSpPr>
          <p:cNvPr id="437" name="Google Shape;437;p61"/>
          <p:cNvSpPr txBox="1"/>
          <p:nvPr/>
        </p:nvSpPr>
        <p:spPr>
          <a:xfrm>
            <a:off x="2114450" y="1681900"/>
            <a:ext cx="49152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아래 ‘공동 저장소 관리 규칙(예시)’ URL을 참고하여, 공동 저장소 관리를 위한 우리 팀의 규칙을 협의해봅시다.</a:t>
            </a:r>
            <a:endParaRPr sz="10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graphicFrame>
        <p:nvGraphicFramePr>
          <p:cNvPr id="438" name="Google Shape;438;p61"/>
          <p:cNvGraphicFramePr/>
          <p:nvPr/>
        </p:nvGraphicFramePr>
        <p:xfrm>
          <a:off x="806300" y="241871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{B16F6C7C-6FF5-4E03-8864-2C1BE756D814}</a:tableStyleId>
              </a:tblPr>
              <a:tblGrid>
                <a:gridCol w="2304525"/>
                <a:gridCol w="5204925"/>
              </a:tblGrid>
              <a:tr h="28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공동 저장소 관리 규칙(예시)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</a:rPr>
                        <a:t>https://docs.google.com/document/d/1Rq54rvINQwjooD7knBQTlrwx5qjzhUoXEEmQN_a1AkU/edit?usp=sharing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 1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예시를 확인할 것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8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 2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팀원과 협의하여 공동 저장소 관리 규칙을 협의할 것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39" name="Google Shape;439;p61"/>
          <p:cNvSpPr/>
          <p:nvPr/>
        </p:nvSpPr>
        <p:spPr>
          <a:xfrm rot="-1093349">
            <a:off x="8056926" y="1562037"/>
            <a:ext cx="230247" cy="21895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61"/>
          <p:cNvSpPr/>
          <p:nvPr/>
        </p:nvSpPr>
        <p:spPr>
          <a:xfrm rot="-905594">
            <a:off x="8379751" y="1788524"/>
            <a:ext cx="335266" cy="3188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61"/>
          <p:cNvSpPr/>
          <p:nvPr/>
        </p:nvSpPr>
        <p:spPr>
          <a:xfrm rot="-1382555">
            <a:off x="452460" y="1762239"/>
            <a:ext cx="231468" cy="231468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ker Training by Slidesgo">
  <a:themeElements>
    <a:clrScheme name="Simple Light">
      <a:dk1>
        <a:srgbClr val="191919"/>
      </a:dk1>
      <a:lt1>
        <a:srgbClr val="FFFFFF"/>
      </a:lt1>
      <a:dk2>
        <a:srgbClr val="00CEFF"/>
      </a:dk2>
      <a:lt2>
        <a:srgbClr val="FF4848"/>
      </a:lt2>
      <a:accent1>
        <a:srgbClr val="FFE400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ker Training by Slidesgo">
  <a:themeElements>
    <a:clrScheme name="Simple Light">
      <a:dk1>
        <a:srgbClr val="191919"/>
      </a:dk1>
      <a:lt1>
        <a:srgbClr val="FFFFFF"/>
      </a:lt1>
      <a:dk2>
        <a:srgbClr val="00CEFF"/>
      </a:dk2>
      <a:lt2>
        <a:srgbClr val="FF4848"/>
      </a:lt2>
      <a:accent1>
        <a:srgbClr val="FFE400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